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0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1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3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23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24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3" r:id="rId2"/>
    <p:sldId id="291" r:id="rId3"/>
    <p:sldId id="304" r:id="rId4"/>
    <p:sldId id="293" r:id="rId5"/>
    <p:sldId id="300" r:id="rId6"/>
    <p:sldId id="295" r:id="rId7"/>
    <p:sldId id="294" r:id="rId8"/>
    <p:sldId id="324" r:id="rId9"/>
    <p:sldId id="258" r:id="rId10"/>
    <p:sldId id="265" r:id="rId11"/>
    <p:sldId id="266" r:id="rId12"/>
    <p:sldId id="267" r:id="rId13"/>
    <p:sldId id="268" r:id="rId14"/>
    <p:sldId id="305" r:id="rId15"/>
    <p:sldId id="289" r:id="rId16"/>
    <p:sldId id="308" r:id="rId17"/>
    <p:sldId id="261" r:id="rId18"/>
    <p:sldId id="264" r:id="rId19"/>
    <p:sldId id="271" r:id="rId20"/>
    <p:sldId id="298" r:id="rId21"/>
    <p:sldId id="307" r:id="rId22"/>
    <p:sldId id="309" r:id="rId23"/>
    <p:sldId id="276" r:id="rId24"/>
    <p:sldId id="306" r:id="rId25"/>
    <p:sldId id="297" r:id="rId26"/>
    <p:sldId id="277" r:id="rId27"/>
    <p:sldId id="311" r:id="rId28"/>
    <p:sldId id="312" r:id="rId29"/>
    <p:sldId id="310" r:id="rId30"/>
    <p:sldId id="313" r:id="rId31"/>
    <p:sldId id="273" r:id="rId32"/>
    <p:sldId id="274" r:id="rId33"/>
    <p:sldId id="315" r:id="rId34"/>
    <p:sldId id="314" r:id="rId35"/>
    <p:sldId id="316" r:id="rId36"/>
    <p:sldId id="282" r:id="rId37"/>
    <p:sldId id="323" r:id="rId38"/>
    <p:sldId id="317" r:id="rId39"/>
    <p:sldId id="320" r:id="rId40"/>
    <p:sldId id="322" r:id="rId41"/>
    <p:sldId id="321" r:id="rId42"/>
    <p:sldId id="325" r:id="rId43"/>
    <p:sldId id="286" r:id="rId44"/>
    <p:sldId id="28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#QU YUXUAN#" userId="e989b61a-2536-425b-ac2d-4eb8b9136c96" providerId="ADAL" clId="{29A62443-97C1-4B7C-AA04-7A8C933093BC}"/>
    <pc:docChg chg="undo custSel addSld delSld modSld sldOrd modMainMaster">
      <pc:chgData name="#QU YUXUAN#" userId="e989b61a-2536-425b-ac2d-4eb8b9136c96" providerId="ADAL" clId="{29A62443-97C1-4B7C-AA04-7A8C933093BC}" dt="2026-03-25T12:37:58.060" v="13643" actId="2696"/>
      <pc:docMkLst>
        <pc:docMk/>
      </pc:docMkLst>
      <pc:sldChg chg="modSp new del mod">
        <pc:chgData name="#QU YUXUAN#" userId="e989b61a-2536-425b-ac2d-4eb8b9136c96" providerId="ADAL" clId="{29A62443-97C1-4B7C-AA04-7A8C933093BC}" dt="2026-03-25T12:37:58.060" v="13643" actId="2696"/>
        <pc:sldMkLst>
          <pc:docMk/>
          <pc:sldMk cId="3457336155" sldId="256"/>
        </pc:sldMkLst>
      </pc:sldChg>
      <pc:sldChg chg="addSp delSp modSp add mod modShow">
        <pc:chgData name="#QU YUXUAN#" userId="e989b61a-2536-425b-ac2d-4eb8b9136c96" providerId="ADAL" clId="{29A62443-97C1-4B7C-AA04-7A8C933093BC}" dt="2026-03-18T19:20:40.324" v="12421" actId="1076"/>
        <pc:sldMkLst>
          <pc:docMk/>
          <pc:sldMk cId="1875844488" sldId="258"/>
        </pc:sldMkLst>
        <pc:spChg chg="add mod">
          <ac:chgData name="#QU YUXUAN#" userId="e989b61a-2536-425b-ac2d-4eb8b9136c96" providerId="ADAL" clId="{29A62443-97C1-4B7C-AA04-7A8C933093BC}" dt="2026-03-18T19:19:13.494" v="12395"/>
          <ac:spMkLst>
            <pc:docMk/>
            <pc:sldMk cId="1875844488" sldId="258"/>
            <ac:spMk id="8" creationId="{73AE20AF-6DC0-6B97-8212-E6545BBE5AFA}"/>
          </ac:spMkLst>
        </pc:spChg>
        <pc:spChg chg="add mod">
          <ac:chgData name="#QU YUXUAN#" userId="e989b61a-2536-425b-ac2d-4eb8b9136c96" providerId="ADAL" clId="{29A62443-97C1-4B7C-AA04-7A8C933093BC}" dt="2026-03-18T19:20:40.324" v="12421" actId="1076"/>
          <ac:spMkLst>
            <pc:docMk/>
            <pc:sldMk cId="1875844488" sldId="258"/>
            <ac:spMk id="10" creationId="{9809E6B8-3136-0284-BACF-9E7703BF2535}"/>
          </ac:spMkLst>
        </pc:spChg>
      </pc:sldChg>
      <pc:sldChg chg="addSp delSp modSp add mod">
        <pc:chgData name="#QU YUXUAN#" userId="e989b61a-2536-425b-ac2d-4eb8b9136c96" providerId="ADAL" clId="{29A62443-97C1-4B7C-AA04-7A8C933093BC}" dt="2026-03-18T17:18:02.267" v="10506" actId="478"/>
        <pc:sldMkLst>
          <pc:docMk/>
          <pc:sldMk cId="1154397177" sldId="261"/>
        </pc:sldMkLst>
        <pc:spChg chg="mod">
          <ac:chgData name="#QU YUXUAN#" userId="e989b61a-2536-425b-ac2d-4eb8b9136c96" providerId="ADAL" clId="{29A62443-97C1-4B7C-AA04-7A8C933093BC}" dt="2026-03-16T14:36:37.142" v="647" actId="1076"/>
          <ac:spMkLst>
            <pc:docMk/>
            <pc:sldMk cId="1154397177" sldId="261"/>
            <ac:spMk id="3" creationId="{C92B5A3A-40B8-925D-9B42-980EC626F057}"/>
          </ac:spMkLst>
        </pc:spChg>
        <pc:spChg chg="mod">
          <ac:chgData name="#QU YUXUAN#" userId="e989b61a-2536-425b-ac2d-4eb8b9136c96" providerId="ADAL" clId="{29A62443-97C1-4B7C-AA04-7A8C933093BC}" dt="2026-03-16T14:40:41.154" v="705" actId="20577"/>
          <ac:spMkLst>
            <pc:docMk/>
            <pc:sldMk cId="1154397177" sldId="261"/>
            <ac:spMk id="8" creationId="{DFB0322F-B454-98E6-C653-9F9446B97959}"/>
          </ac:spMkLst>
        </pc:spChg>
        <pc:spChg chg="mod">
          <ac:chgData name="#QU YUXUAN#" userId="e989b61a-2536-425b-ac2d-4eb8b9136c96" providerId="ADAL" clId="{29A62443-97C1-4B7C-AA04-7A8C933093BC}" dt="2026-03-18T17:15:32.423" v="10395" actId="20577"/>
          <ac:spMkLst>
            <pc:docMk/>
            <pc:sldMk cId="1154397177" sldId="261"/>
            <ac:spMk id="9" creationId="{ADD1FAF8-92C5-EE47-0890-AC6D22680D06}"/>
          </ac:spMkLst>
        </pc:spChg>
        <pc:spChg chg="mod">
          <ac:chgData name="#QU YUXUAN#" userId="e989b61a-2536-425b-ac2d-4eb8b9136c96" providerId="ADAL" clId="{29A62443-97C1-4B7C-AA04-7A8C933093BC}" dt="2026-03-16T14:40:41.154" v="705" actId="20577"/>
          <ac:spMkLst>
            <pc:docMk/>
            <pc:sldMk cId="1154397177" sldId="261"/>
            <ac:spMk id="11" creationId="{43BE72D7-69FA-3BF5-8167-6B9065B84748}"/>
          </ac:spMkLst>
        </pc:spChg>
        <pc:spChg chg="add mod">
          <ac:chgData name="#QU YUXUAN#" userId="e989b61a-2536-425b-ac2d-4eb8b9136c96" providerId="ADAL" clId="{29A62443-97C1-4B7C-AA04-7A8C933093BC}" dt="2026-03-18T17:14:23.164" v="10383" actId="164"/>
          <ac:spMkLst>
            <pc:docMk/>
            <pc:sldMk cId="1154397177" sldId="261"/>
            <ac:spMk id="12" creationId="{18A0FE72-E233-2899-3954-5CCE64A6015A}"/>
          </ac:spMkLst>
        </pc:spChg>
        <pc:spChg chg="mod">
          <ac:chgData name="#QU YUXUAN#" userId="e989b61a-2536-425b-ac2d-4eb8b9136c96" providerId="ADAL" clId="{29A62443-97C1-4B7C-AA04-7A8C933093BC}" dt="2026-03-18T17:15:32.423" v="10395" actId="20577"/>
          <ac:spMkLst>
            <pc:docMk/>
            <pc:sldMk cId="1154397177" sldId="261"/>
            <ac:spMk id="15" creationId="{7FF9246F-4450-99AC-DEEB-13898DB86267}"/>
          </ac:spMkLst>
        </pc:spChg>
        <pc:spChg chg="mod">
          <ac:chgData name="#QU YUXUAN#" userId="e989b61a-2536-425b-ac2d-4eb8b9136c96" providerId="ADAL" clId="{29A62443-97C1-4B7C-AA04-7A8C933093BC}" dt="2026-03-18T17:15:35.782" v="10397" actId="20577"/>
          <ac:spMkLst>
            <pc:docMk/>
            <pc:sldMk cId="1154397177" sldId="261"/>
            <ac:spMk id="19" creationId="{17550477-0DCE-3505-D390-32A089606C7C}"/>
          </ac:spMkLst>
        </pc:spChg>
        <pc:spChg chg="mod">
          <ac:chgData name="#QU YUXUAN#" userId="e989b61a-2536-425b-ac2d-4eb8b9136c96" providerId="ADAL" clId="{29A62443-97C1-4B7C-AA04-7A8C933093BC}" dt="2026-03-18T17:15:35.782" v="10397" actId="20577"/>
          <ac:spMkLst>
            <pc:docMk/>
            <pc:sldMk cId="1154397177" sldId="261"/>
            <ac:spMk id="20" creationId="{859BA87D-23AB-7D23-70E1-97C67DC1626D}"/>
          </ac:spMkLst>
        </pc:spChg>
        <pc:spChg chg="mod">
          <ac:chgData name="#QU YUXUAN#" userId="e989b61a-2536-425b-ac2d-4eb8b9136c96" providerId="ADAL" clId="{29A62443-97C1-4B7C-AA04-7A8C933093BC}" dt="2026-03-18T17:15:38.612" v="10399" actId="20577"/>
          <ac:spMkLst>
            <pc:docMk/>
            <pc:sldMk cId="1154397177" sldId="261"/>
            <ac:spMk id="23" creationId="{F3C527B5-7BCC-AEC8-A26B-31E2950393B5}"/>
          </ac:spMkLst>
        </pc:spChg>
        <pc:spChg chg="mod">
          <ac:chgData name="#QU YUXUAN#" userId="e989b61a-2536-425b-ac2d-4eb8b9136c96" providerId="ADAL" clId="{29A62443-97C1-4B7C-AA04-7A8C933093BC}" dt="2026-03-18T17:15:38.612" v="10399" actId="20577"/>
          <ac:spMkLst>
            <pc:docMk/>
            <pc:sldMk cId="1154397177" sldId="261"/>
            <ac:spMk id="24" creationId="{35E4FE54-DA74-E23C-9F74-12B36D37F51D}"/>
          </ac:spMkLst>
        </pc:spChg>
        <pc:spChg chg="mod">
          <ac:chgData name="#QU YUXUAN#" userId="e989b61a-2536-425b-ac2d-4eb8b9136c96" providerId="ADAL" clId="{29A62443-97C1-4B7C-AA04-7A8C933093BC}" dt="2026-03-18T17:15:40.598" v="10401" actId="20577"/>
          <ac:spMkLst>
            <pc:docMk/>
            <pc:sldMk cId="1154397177" sldId="261"/>
            <ac:spMk id="27" creationId="{7057232B-5E89-0C25-F9F3-4ABBA996C995}"/>
          </ac:spMkLst>
        </pc:spChg>
        <pc:spChg chg="mod">
          <ac:chgData name="#QU YUXUAN#" userId="e989b61a-2536-425b-ac2d-4eb8b9136c96" providerId="ADAL" clId="{29A62443-97C1-4B7C-AA04-7A8C933093BC}" dt="2026-03-18T17:15:40.598" v="10401" actId="20577"/>
          <ac:spMkLst>
            <pc:docMk/>
            <pc:sldMk cId="1154397177" sldId="261"/>
            <ac:spMk id="28" creationId="{E8E1E82C-30A5-79B2-F842-165D7274CAFE}"/>
          </ac:spMkLst>
        </pc:spChg>
        <pc:spChg chg="mod">
          <ac:chgData name="#QU YUXUAN#" userId="e989b61a-2536-425b-ac2d-4eb8b9136c96" providerId="ADAL" clId="{29A62443-97C1-4B7C-AA04-7A8C933093BC}" dt="2026-03-18T17:15:43.112" v="10403" actId="20577"/>
          <ac:spMkLst>
            <pc:docMk/>
            <pc:sldMk cId="1154397177" sldId="261"/>
            <ac:spMk id="31" creationId="{AB203B93-384C-2AA5-781B-2E76B6405513}"/>
          </ac:spMkLst>
        </pc:spChg>
        <pc:spChg chg="mod">
          <ac:chgData name="#QU YUXUAN#" userId="e989b61a-2536-425b-ac2d-4eb8b9136c96" providerId="ADAL" clId="{29A62443-97C1-4B7C-AA04-7A8C933093BC}" dt="2026-03-18T17:15:43.112" v="10403" actId="20577"/>
          <ac:spMkLst>
            <pc:docMk/>
            <pc:sldMk cId="1154397177" sldId="261"/>
            <ac:spMk id="32" creationId="{9EFC30DC-16B4-3494-7DC0-A0FBBF8BE03A}"/>
          </ac:spMkLst>
        </pc:spChg>
        <pc:spChg chg="mod">
          <ac:chgData name="#QU YUXUAN#" userId="e989b61a-2536-425b-ac2d-4eb8b9136c96" providerId="ADAL" clId="{29A62443-97C1-4B7C-AA04-7A8C933093BC}" dt="2026-03-18T17:14:23.164" v="10383" actId="164"/>
          <ac:spMkLst>
            <pc:docMk/>
            <pc:sldMk cId="1154397177" sldId="261"/>
            <ac:spMk id="39" creationId="{1390BD4F-7792-5954-CE67-E39939CC7094}"/>
          </ac:spMkLst>
        </pc:spChg>
        <pc:spChg chg="add mod">
          <ac:chgData name="#QU YUXUAN#" userId="e989b61a-2536-425b-ac2d-4eb8b9136c96" providerId="ADAL" clId="{29A62443-97C1-4B7C-AA04-7A8C933093BC}" dt="2026-03-18T17:17:55.980" v="10505"/>
          <ac:spMkLst>
            <pc:docMk/>
            <pc:sldMk cId="1154397177" sldId="261"/>
            <ac:spMk id="41" creationId="{3F751715-9D90-7C41-D9A6-1D650DF51C13}"/>
          </ac:spMkLst>
        </pc:spChg>
        <pc:spChg chg="mod">
          <ac:chgData name="#QU YUXUAN#" userId="e989b61a-2536-425b-ac2d-4eb8b9136c96" providerId="ADAL" clId="{29A62443-97C1-4B7C-AA04-7A8C933093BC}" dt="2026-03-18T17:14:23.164" v="10383" actId="164"/>
          <ac:spMkLst>
            <pc:docMk/>
            <pc:sldMk cId="1154397177" sldId="261"/>
            <ac:spMk id="46" creationId="{A0C9B69B-DEBD-EB2A-3F22-327847F81782}"/>
          </ac:spMkLst>
        </pc:spChg>
        <pc:grpChg chg="add mod">
          <ac:chgData name="#QU YUXUAN#" userId="e989b61a-2536-425b-ac2d-4eb8b9136c96" providerId="ADAL" clId="{29A62443-97C1-4B7C-AA04-7A8C933093BC}" dt="2026-03-16T14:40:41.154" v="705" actId="20577"/>
          <ac:grpSpMkLst>
            <pc:docMk/>
            <pc:sldMk cId="1154397177" sldId="261"/>
            <ac:grpSpMk id="4" creationId="{B5BE699D-2AD6-D542-FDC5-3E0233B2C6A0}"/>
          </ac:grpSpMkLst>
        </pc:grpChg>
        <pc:grpChg chg="add mod">
          <ac:chgData name="#QU YUXUAN#" userId="e989b61a-2536-425b-ac2d-4eb8b9136c96" providerId="ADAL" clId="{29A62443-97C1-4B7C-AA04-7A8C933093BC}" dt="2026-03-18T17:14:23.164" v="10383" actId="164"/>
          <ac:grpSpMkLst>
            <pc:docMk/>
            <pc:sldMk cId="1154397177" sldId="261"/>
            <ac:grpSpMk id="13" creationId="{66BF65C0-7269-C954-440A-B7F4CC044AA1}"/>
          </ac:grpSpMkLst>
        </pc:grpChg>
        <pc:grpChg chg="mod">
          <ac:chgData name="#QU YUXUAN#" userId="e989b61a-2536-425b-ac2d-4eb8b9136c96" providerId="ADAL" clId="{29A62443-97C1-4B7C-AA04-7A8C933093BC}" dt="2026-03-18T17:15:32.423" v="10395" actId="20577"/>
          <ac:grpSpMkLst>
            <pc:docMk/>
            <pc:sldMk cId="1154397177" sldId="261"/>
            <ac:grpSpMk id="16" creationId="{44C011A6-D4E1-DFF5-41A4-435C6D4787E9}"/>
          </ac:grpSpMkLst>
        </pc:grpChg>
        <pc:grpChg chg="mod">
          <ac:chgData name="#QU YUXUAN#" userId="e989b61a-2536-425b-ac2d-4eb8b9136c96" providerId="ADAL" clId="{29A62443-97C1-4B7C-AA04-7A8C933093BC}" dt="2026-03-18T17:15:35.782" v="10397" actId="20577"/>
          <ac:grpSpMkLst>
            <pc:docMk/>
            <pc:sldMk cId="1154397177" sldId="261"/>
            <ac:grpSpMk id="17" creationId="{BAD17638-C3F2-F895-CCAB-6E3142741313}"/>
          </ac:grpSpMkLst>
        </pc:grpChg>
        <pc:grpChg chg="mod">
          <ac:chgData name="#QU YUXUAN#" userId="e989b61a-2536-425b-ac2d-4eb8b9136c96" providerId="ADAL" clId="{29A62443-97C1-4B7C-AA04-7A8C933093BC}" dt="2026-03-18T17:15:38.612" v="10399" actId="20577"/>
          <ac:grpSpMkLst>
            <pc:docMk/>
            <pc:sldMk cId="1154397177" sldId="261"/>
            <ac:grpSpMk id="21" creationId="{B1A70CAE-6DC9-D8EA-5AA5-38AD45FDDB93}"/>
          </ac:grpSpMkLst>
        </pc:grpChg>
        <pc:grpChg chg="mod">
          <ac:chgData name="#QU YUXUAN#" userId="e989b61a-2536-425b-ac2d-4eb8b9136c96" providerId="ADAL" clId="{29A62443-97C1-4B7C-AA04-7A8C933093BC}" dt="2026-03-18T17:15:40.598" v="10401" actId="20577"/>
          <ac:grpSpMkLst>
            <pc:docMk/>
            <pc:sldMk cId="1154397177" sldId="261"/>
            <ac:grpSpMk id="25" creationId="{61D0A9AB-3E10-92E4-A9AA-90ABCF5F3A27}"/>
          </ac:grpSpMkLst>
        </pc:grpChg>
        <pc:grpChg chg="mod">
          <ac:chgData name="#QU YUXUAN#" userId="e989b61a-2536-425b-ac2d-4eb8b9136c96" providerId="ADAL" clId="{29A62443-97C1-4B7C-AA04-7A8C933093BC}" dt="2026-03-18T17:15:43.112" v="10403" actId="20577"/>
          <ac:grpSpMkLst>
            <pc:docMk/>
            <pc:sldMk cId="1154397177" sldId="261"/>
            <ac:grpSpMk id="29" creationId="{189605E0-B3C8-201A-5A02-F3869359EAA3}"/>
          </ac:grpSpMkLst>
        </pc:grpChg>
        <pc:picChg chg="mod">
          <ac:chgData name="#QU YUXUAN#" userId="e989b61a-2536-425b-ac2d-4eb8b9136c96" providerId="ADAL" clId="{29A62443-97C1-4B7C-AA04-7A8C933093BC}" dt="2026-03-18T17:15:32.423" v="10395" actId="20577"/>
          <ac:picMkLst>
            <pc:docMk/>
            <pc:sldMk cId="1154397177" sldId="261"/>
            <ac:picMk id="6" creationId="{00C37E00-148A-248C-EADE-CC167E49311A}"/>
          </ac:picMkLst>
        </pc:picChg>
        <pc:picChg chg="mod">
          <ac:chgData name="#QU YUXUAN#" userId="e989b61a-2536-425b-ac2d-4eb8b9136c96" providerId="ADAL" clId="{29A62443-97C1-4B7C-AA04-7A8C933093BC}" dt="2026-03-16T14:40:41.154" v="705" actId="20577"/>
          <ac:picMkLst>
            <pc:docMk/>
            <pc:sldMk cId="1154397177" sldId="261"/>
            <ac:picMk id="7" creationId="{C889DC8A-7F65-2CDB-4D2A-FA374C05F916}"/>
          </ac:picMkLst>
        </pc:picChg>
        <pc:picChg chg="mod">
          <ac:chgData name="#QU YUXUAN#" userId="e989b61a-2536-425b-ac2d-4eb8b9136c96" providerId="ADAL" clId="{29A62443-97C1-4B7C-AA04-7A8C933093BC}" dt="2026-03-18T17:15:35.782" v="10397" actId="20577"/>
          <ac:picMkLst>
            <pc:docMk/>
            <pc:sldMk cId="1154397177" sldId="261"/>
            <ac:picMk id="18" creationId="{C97A9412-5C0A-FEA6-4AB1-C4F31FDDB919}"/>
          </ac:picMkLst>
        </pc:picChg>
        <pc:picChg chg="mod">
          <ac:chgData name="#QU YUXUAN#" userId="e989b61a-2536-425b-ac2d-4eb8b9136c96" providerId="ADAL" clId="{29A62443-97C1-4B7C-AA04-7A8C933093BC}" dt="2026-03-18T17:15:38.612" v="10399" actId="20577"/>
          <ac:picMkLst>
            <pc:docMk/>
            <pc:sldMk cId="1154397177" sldId="261"/>
            <ac:picMk id="22" creationId="{8F6305D2-615A-DE5C-3D12-117470658900}"/>
          </ac:picMkLst>
        </pc:picChg>
        <pc:picChg chg="mod">
          <ac:chgData name="#QU YUXUAN#" userId="e989b61a-2536-425b-ac2d-4eb8b9136c96" providerId="ADAL" clId="{29A62443-97C1-4B7C-AA04-7A8C933093BC}" dt="2026-03-18T17:15:40.598" v="10401" actId="20577"/>
          <ac:picMkLst>
            <pc:docMk/>
            <pc:sldMk cId="1154397177" sldId="261"/>
            <ac:picMk id="26" creationId="{86AD1DA7-DB2C-7D29-920B-0BC38E7CA650}"/>
          </ac:picMkLst>
        </pc:picChg>
        <pc:picChg chg="mod">
          <ac:chgData name="#QU YUXUAN#" userId="e989b61a-2536-425b-ac2d-4eb8b9136c96" providerId="ADAL" clId="{29A62443-97C1-4B7C-AA04-7A8C933093BC}" dt="2026-03-18T17:15:43.112" v="10403" actId="20577"/>
          <ac:picMkLst>
            <pc:docMk/>
            <pc:sldMk cId="1154397177" sldId="261"/>
            <ac:picMk id="30" creationId="{538109C7-3098-CC0B-5EFE-FE0BF33D4989}"/>
          </ac:picMkLst>
        </pc:picChg>
      </pc:sldChg>
      <pc:sldChg chg="modSp add mod">
        <pc:chgData name="#QU YUXUAN#" userId="e989b61a-2536-425b-ac2d-4eb8b9136c96" providerId="ADAL" clId="{29A62443-97C1-4B7C-AA04-7A8C933093BC}" dt="2026-03-18T17:48:10.776" v="11093" actId="13822"/>
        <pc:sldMkLst>
          <pc:docMk/>
          <pc:sldMk cId="2053261734" sldId="264"/>
        </pc:sldMkLst>
        <pc:spChg chg="mod">
          <ac:chgData name="#QU YUXUAN#" userId="e989b61a-2536-425b-ac2d-4eb8b9136c96" providerId="ADAL" clId="{29A62443-97C1-4B7C-AA04-7A8C933093BC}" dt="2026-03-18T17:48:10.776" v="11093" actId="13822"/>
          <ac:spMkLst>
            <pc:docMk/>
            <pc:sldMk cId="2053261734" sldId="264"/>
            <ac:spMk id="5" creationId="{7D1D1075-DB7B-FD11-821E-792630356A95}"/>
          </ac:spMkLst>
        </pc:spChg>
        <pc:picChg chg="mod">
          <ac:chgData name="#QU YUXUAN#" userId="e989b61a-2536-425b-ac2d-4eb8b9136c96" providerId="ADAL" clId="{29A62443-97C1-4B7C-AA04-7A8C933093BC}" dt="2026-03-18T17:48:10.776" v="11093" actId="13822"/>
          <ac:picMkLst>
            <pc:docMk/>
            <pc:sldMk cId="2053261734" sldId="264"/>
            <ac:picMk id="4" creationId="{D6042313-6538-A451-9D65-94621A691162}"/>
          </ac:picMkLst>
        </pc:picChg>
      </pc:sldChg>
      <pc:sldChg chg="addSp modSp add mod modShow">
        <pc:chgData name="#QU YUXUAN#" userId="e989b61a-2536-425b-ac2d-4eb8b9136c96" providerId="ADAL" clId="{29A62443-97C1-4B7C-AA04-7A8C933093BC}" dt="2026-03-18T19:20:48.713" v="12425" actId="20577"/>
        <pc:sldMkLst>
          <pc:docMk/>
          <pc:sldMk cId="3047916842" sldId="265"/>
        </pc:sldMkLst>
        <pc:spChg chg="mod">
          <ac:chgData name="#QU YUXUAN#" userId="e989b61a-2536-425b-ac2d-4eb8b9136c96" providerId="ADAL" clId="{29A62443-97C1-4B7C-AA04-7A8C933093BC}" dt="2026-03-18T19:18:45.172" v="12392" actId="20577"/>
          <ac:spMkLst>
            <pc:docMk/>
            <pc:sldMk cId="3047916842" sldId="265"/>
            <ac:spMk id="2" creationId="{6FC0FC1D-F010-7168-C36A-85E5BDA1CB64}"/>
          </ac:spMkLst>
        </pc:spChg>
        <pc:spChg chg="add mod">
          <ac:chgData name="#QU YUXUAN#" userId="e989b61a-2536-425b-ac2d-4eb8b9136c96" providerId="ADAL" clId="{29A62443-97C1-4B7C-AA04-7A8C933093BC}" dt="2026-03-18T19:20:48.713" v="12425" actId="20577"/>
          <ac:spMkLst>
            <pc:docMk/>
            <pc:sldMk cId="3047916842" sldId="265"/>
            <ac:spMk id="4" creationId="{2A830BBF-9115-8D07-50FB-47951E8C96C4}"/>
          </ac:spMkLst>
        </pc:spChg>
      </pc:sldChg>
      <pc:sldChg chg="addSp delSp modSp add mod modShow">
        <pc:chgData name="#QU YUXUAN#" userId="e989b61a-2536-425b-ac2d-4eb8b9136c96" providerId="ADAL" clId="{29A62443-97C1-4B7C-AA04-7A8C933093BC}" dt="2026-03-18T19:20:58.609" v="12428" actId="20577"/>
        <pc:sldMkLst>
          <pc:docMk/>
          <pc:sldMk cId="1856748230" sldId="266"/>
        </pc:sldMkLst>
        <pc:spChg chg="add mod">
          <ac:chgData name="#QU YUXUAN#" userId="e989b61a-2536-425b-ac2d-4eb8b9136c96" providerId="ADAL" clId="{29A62443-97C1-4B7C-AA04-7A8C933093BC}" dt="2026-03-18T19:19:23.110" v="12400"/>
          <ac:spMkLst>
            <pc:docMk/>
            <pc:sldMk cId="1856748230" sldId="266"/>
            <ac:spMk id="8" creationId="{B934F78B-B6DA-B19C-CCCE-0BAC49795152}"/>
          </ac:spMkLst>
        </pc:spChg>
        <pc:spChg chg="add mod">
          <ac:chgData name="#QU YUXUAN#" userId="e989b61a-2536-425b-ac2d-4eb8b9136c96" providerId="ADAL" clId="{29A62443-97C1-4B7C-AA04-7A8C933093BC}" dt="2026-03-18T19:20:58.609" v="12428" actId="20577"/>
          <ac:spMkLst>
            <pc:docMk/>
            <pc:sldMk cId="1856748230" sldId="266"/>
            <ac:spMk id="10" creationId="{4BDE81F0-343A-E8EE-8041-9745F2128491}"/>
          </ac:spMkLst>
        </pc:spChg>
      </pc:sldChg>
      <pc:sldChg chg="addSp delSp modSp add mod modShow">
        <pc:chgData name="#QU YUXUAN#" userId="e989b61a-2536-425b-ac2d-4eb8b9136c96" providerId="ADAL" clId="{29A62443-97C1-4B7C-AA04-7A8C933093BC}" dt="2026-03-18T19:21:11.813" v="12435" actId="20577"/>
        <pc:sldMkLst>
          <pc:docMk/>
          <pc:sldMk cId="3290263806" sldId="267"/>
        </pc:sldMkLst>
        <pc:spChg chg="add mod">
          <ac:chgData name="#QU YUXUAN#" userId="e989b61a-2536-425b-ac2d-4eb8b9136c96" providerId="ADAL" clId="{29A62443-97C1-4B7C-AA04-7A8C933093BC}" dt="2026-03-18T19:19:28.239" v="12402"/>
          <ac:spMkLst>
            <pc:docMk/>
            <pc:sldMk cId="3290263806" sldId="267"/>
            <ac:spMk id="4" creationId="{7F8813B0-86FE-F6D7-8D34-546C77BF6C03}"/>
          </ac:spMkLst>
        </pc:spChg>
        <pc:spChg chg="add mod">
          <ac:chgData name="#QU YUXUAN#" userId="e989b61a-2536-425b-ac2d-4eb8b9136c96" providerId="ADAL" clId="{29A62443-97C1-4B7C-AA04-7A8C933093BC}" dt="2026-03-18T19:21:11.813" v="12435" actId="20577"/>
          <ac:spMkLst>
            <pc:docMk/>
            <pc:sldMk cId="3290263806" sldId="267"/>
            <ac:spMk id="7" creationId="{CB6B0B9A-0FEB-C827-C53A-6E0C13D8CF51}"/>
          </ac:spMkLst>
        </pc:spChg>
      </pc:sldChg>
      <pc:sldChg chg="addSp delSp modSp add mod modShow">
        <pc:chgData name="#QU YUXUAN#" userId="e989b61a-2536-425b-ac2d-4eb8b9136c96" providerId="ADAL" clId="{29A62443-97C1-4B7C-AA04-7A8C933093BC}" dt="2026-03-18T19:21:20.272" v="12438" actId="20577"/>
        <pc:sldMkLst>
          <pc:docMk/>
          <pc:sldMk cId="832693762" sldId="268"/>
        </pc:sldMkLst>
        <pc:spChg chg="add mod">
          <ac:chgData name="#QU YUXUAN#" userId="e989b61a-2536-425b-ac2d-4eb8b9136c96" providerId="ADAL" clId="{29A62443-97C1-4B7C-AA04-7A8C933093BC}" dt="2026-03-18T19:19:32.652" v="12404"/>
          <ac:spMkLst>
            <pc:docMk/>
            <pc:sldMk cId="832693762" sldId="268"/>
            <ac:spMk id="4" creationId="{6FEFDDA9-FB1F-098E-3D6D-1C17CF93B3D9}"/>
          </ac:spMkLst>
        </pc:spChg>
        <pc:spChg chg="add mod">
          <ac:chgData name="#QU YUXUAN#" userId="e989b61a-2536-425b-ac2d-4eb8b9136c96" providerId="ADAL" clId="{29A62443-97C1-4B7C-AA04-7A8C933093BC}" dt="2026-03-18T19:21:20.272" v="12438" actId="20577"/>
          <ac:spMkLst>
            <pc:docMk/>
            <pc:sldMk cId="832693762" sldId="268"/>
            <ac:spMk id="10" creationId="{F7D193AF-2C42-A2C3-ED80-172966E7E4F3}"/>
          </ac:spMkLst>
        </pc:spChg>
        <pc:cxnChg chg="mod">
          <ac:chgData name="#QU YUXUAN#" userId="e989b61a-2536-425b-ac2d-4eb8b9136c96" providerId="ADAL" clId="{29A62443-97C1-4B7C-AA04-7A8C933093BC}" dt="2026-03-18T19:19:40.644" v="12405" actId="14100"/>
          <ac:cxnSpMkLst>
            <pc:docMk/>
            <pc:sldMk cId="832693762" sldId="268"/>
            <ac:cxnSpMk id="6" creationId="{42B46506-7742-17A2-AEA6-328E28016293}"/>
          </ac:cxnSpMkLst>
        </pc:cxnChg>
      </pc:sldChg>
      <pc:sldChg chg="add del mod modShow">
        <pc:chgData name="#QU YUXUAN#" userId="e989b61a-2536-425b-ac2d-4eb8b9136c96" providerId="ADAL" clId="{29A62443-97C1-4B7C-AA04-7A8C933093BC}" dt="2026-03-25T12:37:58.060" v="13643" actId="2696"/>
        <pc:sldMkLst>
          <pc:docMk/>
          <pc:sldMk cId="1871471446" sldId="269"/>
        </pc:sldMkLst>
      </pc:sldChg>
      <pc:sldChg chg="addSp delSp modSp add mod ord modNotesTx">
        <pc:chgData name="#QU YUXUAN#" userId="e989b61a-2536-425b-ac2d-4eb8b9136c96" providerId="ADAL" clId="{29A62443-97C1-4B7C-AA04-7A8C933093BC}" dt="2026-03-18T19:32:07.927" v="12511" actId="20577"/>
        <pc:sldMkLst>
          <pc:docMk/>
          <pc:sldMk cId="1670397148" sldId="271"/>
        </pc:sldMkLst>
        <pc:spChg chg="add mod">
          <ac:chgData name="#QU YUXUAN#" userId="e989b61a-2536-425b-ac2d-4eb8b9136c96" providerId="ADAL" clId="{29A62443-97C1-4B7C-AA04-7A8C933093BC}" dt="2026-03-18T17:18:45.259" v="10521" actId="20577"/>
          <ac:spMkLst>
            <pc:docMk/>
            <pc:sldMk cId="1670397148" sldId="271"/>
            <ac:spMk id="3" creationId="{D86D481A-7B91-A7A9-875E-BF028E81A2F3}"/>
          </ac:spMkLst>
        </pc:spChg>
        <pc:spChg chg="mod">
          <ac:chgData name="#QU YUXUAN#" userId="e989b61a-2536-425b-ac2d-4eb8b9136c96" providerId="ADAL" clId="{29A62443-97C1-4B7C-AA04-7A8C933093BC}" dt="2026-03-18T19:32:07.927" v="12511" actId="20577"/>
          <ac:spMkLst>
            <pc:docMk/>
            <pc:sldMk cId="1670397148" sldId="271"/>
            <ac:spMk id="5" creationId="{13332376-807D-7F91-B092-E9A408472CE6}"/>
          </ac:spMkLst>
        </pc:spChg>
        <pc:spChg chg="add mod">
          <ac:chgData name="#QU YUXUAN#" userId="e989b61a-2536-425b-ac2d-4eb8b9136c96" providerId="ADAL" clId="{29A62443-97C1-4B7C-AA04-7A8C933093BC}" dt="2026-03-18T17:19:28.967" v="10525" actId="1076"/>
          <ac:spMkLst>
            <pc:docMk/>
            <pc:sldMk cId="1670397148" sldId="271"/>
            <ac:spMk id="9" creationId="{9E7C4B6E-7837-02EF-4966-D90DEDCD8849}"/>
          </ac:spMkLst>
        </pc:spChg>
        <pc:picChg chg="mod">
          <ac:chgData name="#QU YUXUAN#" userId="e989b61a-2536-425b-ac2d-4eb8b9136c96" providerId="ADAL" clId="{29A62443-97C1-4B7C-AA04-7A8C933093BC}" dt="2026-03-16T16:15:31.499" v="1712" actId="1076"/>
          <ac:picMkLst>
            <pc:docMk/>
            <pc:sldMk cId="1670397148" sldId="271"/>
            <ac:picMk id="4" creationId="{E45D6594-9A22-896C-0050-AC711A32B327}"/>
          </ac:picMkLst>
        </pc:picChg>
        <pc:cxnChg chg="add mod">
          <ac:chgData name="#QU YUXUAN#" userId="e989b61a-2536-425b-ac2d-4eb8b9136c96" providerId="ADAL" clId="{29A62443-97C1-4B7C-AA04-7A8C933093BC}" dt="2026-03-18T17:51:26.478" v="11105" actId="17032"/>
          <ac:cxnSpMkLst>
            <pc:docMk/>
            <pc:sldMk cId="1670397148" sldId="271"/>
            <ac:cxnSpMk id="7" creationId="{D10659ED-BFCD-8BA3-1C04-ECFE7993E305}"/>
          </ac:cxnSpMkLst>
        </pc:cxnChg>
      </pc:sldChg>
      <pc:sldChg chg="addSp delSp modSp add mod ord">
        <pc:chgData name="#QU YUXUAN#" userId="e989b61a-2536-425b-ac2d-4eb8b9136c96" providerId="ADAL" clId="{29A62443-97C1-4B7C-AA04-7A8C933093BC}" dt="2026-03-18T18:10:26.180" v="11496" actId="1076"/>
        <pc:sldMkLst>
          <pc:docMk/>
          <pc:sldMk cId="2434551670" sldId="273"/>
        </pc:sldMkLst>
        <pc:spChg chg="mod topLvl">
          <ac:chgData name="#QU YUXUAN#" userId="e989b61a-2536-425b-ac2d-4eb8b9136c96" providerId="ADAL" clId="{29A62443-97C1-4B7C-AA04-7A8C933093BC}" dt="2026-03-18T18:10:26.180" v="11496" actId="1076"/>
          <ac:spMkLst>
            <pc:docMk/>
            <pc:sldMk cId="2434551670" sldId="273"/>
            <ac:spMk id="6" creationId="{C8C7466D-7AFC-C585-7401-3278185FFD29}"/>
          </ac:spMkLst>
        </pc:spChg>
      </pc:sldChg>
      <pc:sldChg chg="addSp delSp modSp add mod ord modNotesTx">
        <pc:chgData name="#QU YUXUAN#" userId="e989b61a-2536-425b-ac2d-4eb8b9136c96" providerId="ADAL" clId="{29A62443-97C1-4B7C-AA04-7A8C933093BC}" dt="2026-03-18T20:28:36.569" v="13233" actId="20577"/>
        <pc:sldMkLst>
          <pc:docMk/>
          <pc:sldMk cId="1114781832" sldId="274"/>
        </pc:sldMkLst>
        <pc:spChg chg="mod">
          <ac:chgData name="#QU YUXUAN#" userId="e989b61a-2536-425b-ac2d-4eb8b9136c96" providerId="ADAL" clId="{29A62443-97C1-4B7C-AA04-7A8C933093BC}" dt="2026-03-18T18:10:41.711" v="11524" actId="1076"/>
          <ac:spMkLst>
            <pc:docMk/>
            <pc:sldMk cId="1114781832" sldId="274"/>
            <ac:spMk id="2" creationId="{BDDE593D-F15D-2D3A-95C7-DCDD26144A29}"/>
          </ac:spMkLst>
        </pc:spChg>
        <pc:spChg chg="mod">
          <ac:chgData name="#QU YUXUAN#" userId="e989b61a-2536-425b-ac2d-4eb8b9136c96" providerId="ADAL" clId="{29A62443-97C1-4B7C-AA04-7A8C933093BC}" dt="2026-03-18T20:28:36.569" v="13233" actId="20577"/>
          <ac:spMkLst>
            <pc:docMk/>
            <pc:sldMk cId="1114781832" sldId="274"/>
            <ac:spMk id="3" creationId="{3784EE93-0B9F-3278-3A48-0E571E2170D0}"/>
          </ac:spMkLst>
        </pc:spChg>
        <pc:grpChg chg="add mod">
          <ac:chgData name="#QU YUXUAN#" userId="e989b61a-2536-425b-ac2d-4eb8b9136c96" providerId="ADAL" clId="{29A62443-97C1-4B7C-AA04-7A8C933093BC}" dt="2026-03-17T14:55:48.553" v="4776" actId="1076"/>
          <ac:grpSpMkLst>
            <pc:docMk/>
            <pc:sldMk cId="1114781832" sldId="274"/>
            <ac:grpSpMk id="6" creationId="{DC93B665-FA69-EA97-A26E-3BC98AD7B83F}"/>
          </ac:grpSpMkLst>
        </pc:grpChg>
        <pc:inkChg chg="mod topLvl">
          <ac:chgData name="#QU YUXUAN#" userId="e989b61a-2536-425b-ac2d-4eb8b9136c96" providerId="ADAL" clId="{29A62443-97C1-4B7C-AA04-7A8C933093BC}" dt="2026-03-17T14:18:04.644" v="4472" actId="164"/>
          <ac:inkMkLst>
            <pc:docMk/>
            <pc:sldMk cId="1114781832" sldId="274"/>
            <ac:inkMk id="10" creationId="{DBAA841F-607B-83A1-3337-8A2C6AECAB00}"/>
          </ac:inkMkLst>
        </pc:inkChg>
        <pc:inkChg chg="mod topLvl">
          <ac:chgData name="#QU YUXUAN#" userId="e989b61a-2536-425b-ac2d-4eb8b9136c96" providerId="ADAL" clId="{29A62443-97C1-4B7C-AA04-7A8C933093BC}" dt="2026-03-17T14:18:04.644" v="4472" actId="164"/>
          <ac:inkMkLst>
            <pc:docMk/>
            <pc:sldMk cId="1114781832" sldId="274"/>
            <ac:inkMk id="13" creationId="{448B8D73-511A-429D-7F19-57709E5A5387}"/>
          </ac:inkMkLst>
        </pc:inkChg>
        <pc:inkChg chg="mod topLvl">
          <ac:chgData name="#QU YUXUAN#" userId="e989b61a-2536-425b-ac2d-4eb8b9136c96" providerId="ADAL" clId="{29A62443-97C1-4B7C-AA04-7A8C933093BC}" dt="2026-03-17T14:18:04.644" v="4472" actId="164"/>
          <ac:inkMkLst>
            <pc:docMk/>
            <pc:sldMk cId="1114781832" sldId="274"/>
            <ac:inkMk id="16" creationId="{0E81322B-841B-8C35-045A-8A6061BDB340}"/>
          </ac:inkMkLst>
        </pc:inkChg>
        <pc:inkChg chg="mod">
          <ac:chgData name="#QU YUXUAN#" userId="e989b61a-2536-425b-ac2d-4eb8b9136c96" providerId="ADAL" clId="{29A62443-97C1-4B7C-AA04-7A8C933093BC}" dt="2026-03-17T13:59:05.378" v="4101" actId="164"/>
          <ac:inkMkLst>
            <pc:docMk/>
            <pc:sldMk cId="1114781832" sldId="274"/>
            <ac:inkMk id="31" creationId="{9562B270-DDD1-E881-3E2E-B62351A53BB1}"/>
          </ac:inkMkLst>
        </pc:inkChg>
        <pc:inkChg chg="mod">
          <ac:chgData name="#QU YUXUAN#" userId="e989b61a-2536-425b-ac2d-4eb8b9136c96" providerId="ADAL" clId="{29A62443-97C1-4B7C-AA04-7A8C933093BC}" dt="2026-03-17T13:59:05.378" v="4101" actId="164"/>
          <ac:inkMkLst>
            <pc:docMk/>
            <pc:sldMk cId="1114781832" sldId="274"/>
            <ac:inkMk id="40" creationId="{B55A48E9-DECC-9641-D278-753741F97677}"/>
          </ac:inkMkLst>
        </pc:inkChg>
        <pc:inkChg chg="mod">
          <ac:chgData name="#QU YUXUAN#" userId="e989b61a-2536-425b-ac2d-4eb8b9136c96" providerId="ADAL" clId="{29A62443-97C1-4B7C-AA04-7A8C933093BC}" dt="2026-03-17T14:18:04.644" v="4472" actId="164"/>
          <ac:inkMkLst>
            <pc:docMk/>
            <pc:sldMk cId="1114781832" sldId="274"/>
            <ac:inkMk id="45" creationId="{26A67517-ECCE-0A70-1BDD-CC78288C23B4}"/>
          </ac:inkMkLst>
        </pc:inkChg>
        <pc:inkChg chg="mod topLvl">
          <ac:chgData name="#QU YUXUAN#" userId="e989b61a-2536-425b-ac2d-4eb8b9136c96" providerId="ADAL" clId="{29A62443-97C1-4B7C-AA04-7A8C933093BC}" dt="2026-03-17T14:18:04.644" v="4472" actId="164"/>
          <ac:inkMkLst>
            <pc:docMk/>
            <pc:sldMk cId="1114781832" sldId="274"/>
            <ac:inkMk id="72" creationId="{8B8CF6CB-0837-F2FE-8093-5D1C5FB1672A}"/>
          </ac:inkMkLst>
        </pc:inkChg>
        <pc:inkChg chg="mod">
          <ac:chgData name="#QU YUXUAN#" userId="e989b61a-2536-425b-ac2d-4eb8b9136c96" providerId="ADAL" clId="{29A62443-97C1-4B7C-AA04-7A8C933093BC}" dt="2026-03-17T13:59:05.378" v="4101" actId="164"/>
          <ac:inkMkLst>
            <pc:docMk/>
            <pc:sldMk cId="1114781832" sldId="274"/>
            <ac:inkMk id="93" creationId="{83D921CC-B74F-3FED-1DCA-2E3FB4A12090}"/>
          </ac:inkMkLst>
        </pc:inkChg>
        <pc:inkChg chg="mod">
          <ac:chgData name="#QU YUXUAN#" userId="e989b61a-2536-425b-ac2d-4eb8b9136c96" providerId="ADAL" clId="{29A62443-97C1-4B7C-AA04-7A8C933093BC}" dt="2026-03-17T13:59:05.378" v="4101" actId="164"/>
          <ac:inkMkLst>
            <pc:docMk/>
            <pc:sldMk cId="1114781832" sldId="274"/>
            <ac:inkMk id="96" creationId="{7A6E2F2B-420F-2B30-4D56-B9252C3ED037}"/>
          </ac:inkMkLst>
        </pc:inkChg>
        <pc:inkChg chg="mod topLvl">
          <ac:chgData name="#QU YUXUAN#" userId="e989b61a-2536-425b-ac2d-4eb8b9136c96" providerId="ADAL" clId="{29A62443-97C1-4B7C-AA04-7A8C933093BC}" dt="2026-03-17T14:18:04.644" v="4472" actId="164"/>
          <ac:inkMkLst>
            <pc:docMk/>
            <pc:sldMk cId="1114781832" sldId="274"/>
            <ac:inkMk id="99" creationId="{C1D4CB94-53F0-BC65-3F03-4F51C6EDE817}"/>
          </ac:inkMkLst>
        </pc:inkChg>
        <pc:inkChg chg="mod topLvl">
          <ac:chgData name="#QU YUXUAN#" userId="e989b61a-2536-425b-ac2d-4eb8b9136c96" providerId="ADAL" clId="{29A62443-97C1-4B7C-AA04-7A8C933093BC}" dt="2026-03-17T14:18:04.644" v="4472" actId="164"/>
          <ac:inkMkLst>
            <pc:docMk/>
            <pc:sldMk cId="1114781832" sldId="274"/>
            <ac:inkMk id="107" creationId="{6C7BE242-B383-51D3-8A86-B02D0F4D91E2}"/>
          </ac:inkMkLst>
        </pc:inkChg>
        <pc:inkChg chg="mod">
          <ac:chgData name="#QU YUXUAN#" userId="e989b61a-2536-425b-ac2d-4eb8b9136c96" providerId="ADAL" clId="{29A62443-97C1-4B7C-AA04-7A8C933093BC}" dt="2026-03-17T13:59:05.378" v="4101" actId="164"/>
          <ac:inkMkLst>
            <pc:docMk/>
            <pc:sldMk cId="1114781832" sldId="274"/>
            <ac:inkMk id="117" creationId="{4D4C0659-D5ED-59C2-CF61-ED2C413AAED2}"/>
          </ac:inkMkLst>
        </pc:inkChg>
        <pc:inkChg chg="mod topLvl">
          <ac:chgData name="#QU YUXUAN#" userId="e989b61a-2536-425b-ac2d-4eb8b9136c96" providerId="ADAL" clId="{29A62443-97C1-4B7C-AA04-7A8C933093BC}" dt="2026-03-17T14:18:04.644" v="4472" actId="164"/>
          <ac:inkMkLst>
            <pc:docMk/>
            <pc:sldMk cId="1114781832" sldId="274"/>
            <ac:inkMk id="118" creationId="{DDB6265D-D789-A2DA-2A41-A253EA4C58D0}"/>
          </ac:inkMkLst>
        </pc:inkChg>
        <pc:inkChg chg="mod topLvl">
          <ac:chgData name="#QU YUXUAN#" userId="e989b61a-2536-425b-ac2d-4eb8b9136c96" providerId="ADAL" clId="{29A62443-97C1-4B7C-AA04-7A8C933093BC}" dt="2026-03-17T14:18:04.644" v="4472" actId="164"/>
          <ac:inkMkLst>
            <pc:docMk/>
            <pc:sldMk cId="1114781832" sldId="274"/>
            <ac:inkMk id="122" creationId="{929D0E37-D28E-A145-A9DB-C863D8684022}"/>
          </ac:inkMkLst>
        </pc:inkChg>
      </pc:sldChg>
      <pc:sldChg chg="addSp modSp new del mod ord modShow">
        <pc:chgData name="#QU YUXUAN#" userId="e989b61a-2536-425b-ac2d-4eb8b9136c96" providerId="ADAL" clId="{29A62443-97C1-4B7C-AA04-7A8C933093BC}" dt="2026-03-25T12:37:58.060" v="13643" actId="2696"/>
        <pc:sldMkLst>
          <pc:docMk/>
          <pc:sldMk cId="762674435" sldId="275"/>
        </pc:sldMkLst>
      </pc:sldChg>
      <pc:sldChg chg="addSp delSp modSp add mod">
        <pc:chgData name="#QU YUXUAN#" userId="e989b61a-2536-425b-ac2d-4eb8b9136c96" providerId="ADAL" clId="{29A62443-97C1-4B7C-AA04-7A8C933093BC}" dt="2026-03-18T19:56:25.108" v="12680" actId="478"/>
        <pc:sldMkLst>
          <pc:docMk/>
          <pc:sldMk cId="2039255238" sldId="276"/>
        </pc:sldMkLst>
        <pc:spChg chg="mod">
          <ac:chgData name="#QU YUXUAN#" userId="e989b61a-2536-425b-ac2d-4eb8b9136c96" providerId="ADAL" clId="{29A62443-97C1-4B7C-AA04-7A8C933093BC}" dt="2026-03-18T19:41:27.337" v="12564" actId="1076"/>
          <ac:spMkLst>
            <pc:docMk/>
            <pc:sldMk cId="2039255238" sldId="276"/>
            <ac:spMk id="3" creationId="{A119F75B-328C-2B94-466F-FCE7CA224D90}"/>
          </ac:spMkLst>
        </pc:spChg>
        <pc:spChg chg="add mod">
          <ac:chgData name="#QU YUXUAN#" userId="e989b61a-2536-425b-ac2d-4eb8b9136c96" providerId="ADAL" clId="{29A62443-97C1-4B7C-AA04-7A8C933093BC}" dt="2026-03-18T17:28:19.246" v="10653" actId="6549"/>
          <ac:spMkLst>
            <pc:docMk/>
            <pc:sldMk cId="2039255238" sldId="276"/>
            <ac:spMk id="4" creationId="{6E3161EE-5474-339C-0B29-1D41E041F6AA}"/>
          </ac:spMkLst>
        </pc:spChg>
        <pc:spChg chg="mod">
          <ac:chgData name="#QU YUXUAN#" userId="e989b61a-2536-425b-ac2d-4eb8b9136c96" providerId="ADAL" clId="{29A62443-97C1-4B7C-AA04-7A8C933093BC}" dt="2026-03-18T17:28:49.127" v="10657" actId="1076"/>
          <ac:spMkLst>
            <pc:docMk/>
            <pc:sldMk cId="2039255238" sldId="276"/>
            <ac:spMk id="5" creationId="{34C6F32C-A919-8AEE-AA49-425ABED4BA3A}"/>
          </ac:spMkLst>
        </pc:spChg>
        <pc:picChg chg="add mod">
          <ac:chgData name="#QU YUXUAN#" userId="e989b61a-2536-425b-ac2d-4eb8b9136c96" providerId="ADAL" clId="{29A62443-97C1-4B7C-AA04-7A8C933093BC}" dt="2026-03-18T19:35:18.350" v="12515" actId="1076"/>
          <ac:picMkLst>
            <pc:docMk/>
            <pc:sldMk cId="2039255238" sldId="276"/>
            <ac:picMk id="11" creationId="{735D7199-B54D-2672-47A9-29D68DD31109}"/>
          </ac:picMkLst>
        </pc:picChg>
      </pc:sldChg>
      <pc:sldChg chg="addSp delSp modSp add mod">
        <pc:chgData name="#QU YUXUAN#" userId="e989b61a-2536-425b-ac2d-4eb8b9136c96" providerId="ADAL" clId="{29A62443-97C1-4B7C-AA04-7A8C933093BC}" dt="2026-03-18T20:04:11.249" v="12770" actId="20577"/>
        <pc:sldMkLst>
          <pc:docMk/>
          <pc:sldMk cId="2828204939" sldId="277"/>
        </pc:sldMkLst>
        <pc:spChg chg="mod">
          <ac:chgData name="#QU YUXUAN#" userId="e989b61a-2536-425b-ac2d-4eb8b9136c96" providerId="ADAL" clId="{29A62443-97C1-4B7C-AA04-7A8C933093BC}" dt="2026-03-18T17:43:10.882" v="11017" actId="1076"/>
          <ac:spMkLst>
            <pc:docMk/>
            <pc:sldMk cId="2828204939" sldId="277"/>
            <ac:spMk id="9" creationId="{D23472F7-ABB7-0977-224B-42ADAD6E3DDF}"/>
          </ac:spMkLst>
        </pc:spChg>
        <pc:spChg chg="add mod">
          <ac:chgData name="#QU YUXUAN#" userId="e989b61a-2536-425b-ac2d-4eb8b9136c96" providerId="ADAL" clId="{29A62443-97C1-4B7C-AA04-7A8C933093BC}" dt="2026-03-18T20:04:11.249" v="12770" actId="20577"/>
          <ac:spMkLst>
            <pc:docMk/>
            <pc:sldMk cId="2828204939" sldId="277"/>
            <ac:spMk id="10" creationId="{89B0298F-49BA-61D3-6283-F41051A3FA96}"/>
          </ac:spMkLst>
        </pc:spChg>
      </pc:sldChg>
      <pc:sldChg chg="addSp delSp modSp add del mod ord modShow">
        <pc:chgData name="#QU YUXUAN#" userId="e989b61a-2536-425b-ac2d-4eb8b9136c96" providerId="ADAL" clId="{29A62443-97C1-4B7C-AA04-7A8C933093BC}" dt="2026-03-25T12:37:58.060" v="13643" actId="2696"/>
        <pc:sldMkLst>
          <pc:docMk/>
          <pc:sldMk cId="2051324893" sldId="280"/>
        </pc:sldMkLst>
      </pc:sldChg>
      <pc:sldChg chg="addSp delSp modSp add mod ord modNotesTx">
        <pc:chgData name="#QU YUXUAN#" userId="e989b61a-2536-425b-ac2d-4eb8b9136c96" providerId="ADAL" clId="{29A62443-97C1-4B7C-AA04-7A8C933093BC}" dt="2026-03-18T20:40:40.591" v="13476" actId="948"/>
        <pc:sldMkLst>
          <pc:docMk/>
          <pc:sldMk cId="3344172910" sldId="282"/>
        </pc:sldMkLst>
        <pc:spChg chg="mod">
          <ac:chgData name="#QU YUXUAN#" userId="e989b61a-2536-425b-ac2d-4eb8b9136c96" providerId="ADAL" clId="{29A62443-97C1-4B7C-AA04-7A8C933093BC}" dt="2026-03-18T18:11:05.271" v="11539" actId="20577"/>
          <ac:spMkLst>
            <pc:docMk/>
            <pc:sldMk cId="3344172910" sldId="282"/>
            <ac:spMk id="2" creationId="{E1A28081-A358-659E-9EA4-16D19F2EF1D2}"/>
          </ac:spMkLst>
        </pc:spChg>
        <pc:spChg chg="mod">
          <ac:chgData name="#QU YUXUAN#" userId="e989b61a-2536-425b-ac2d-4eb8b9136c96" providerId="ADAL" clId="{29A62443-97C1-4B7C-AA04-7A8C933093BC}" dt="2026-03-18T20:40:40.591" v="13476" actId="948"/>
          <ac:spMkLst>
            <pc:docMk/>
            <pc:sldMk cId="3344172910" sldId="282"/>
            <ac:spMk id="3" creationId="{0CE20069-AEB9-0C4C-DBCE-0D826DE26DFF}"/>
          </ac:spMkLst>
        </pc:spChg>
        <pc:spChg chg="add mod">
          <ac:chgData name="#QU YUXUAN#" userId="e989b61a-2536-425b-ac2d-4eb8b9136c96" providerId="ADAL" clId="{29A62443-97C1-4B7C-AA04-7A8C933093BC}" dt="2026-03-18T18:00:42.419" v="11365" actId="1076"/>
          <ac:spMkLst>
            <pc:docMk/>
            <pc:sldMk cId="3344172910" sldId="282"/>
            <ac:spMk id="5" creationId="{59C6E4C7-7F14-0252-8B50-588897DA2BDD}"/>
          </ac:spMkLst>
        </pc:spChg>
      </pc:sldChg>
      <pc:sldChg chg="modSp new mod ord modShow">
        <pc:chgData name="#QU YUXUAN#" userId="e989b61a-2536-425b-ac2d-4eb8b9136c96" providerId="ADAL" clId="{29A62443-97C1-4B7C-AA04-7A8C933093BC}" dt="2026-03-19T04:08:59.152" v="13642" actId="20577"/>
        <pc:sldMkLst>
          <pc:docMk/>
          <pc:sldMk cId="1074450473" sldId="286"/>
        </pc:sldMkLst>
        <pc:spChg chg="mod">
          <ac:chgData name="#QU YUXUAN#" userId="e989b61a-2536-425b-ac2d-4eb8b9136c96" providerId="ADAL" clId="{29A62443-97C1-4B7C-AA04-7A8C933093BC}" dt="2026-03-18T18:28:40.705" v="11782" actId="1076"/>
          <ac:spMkLst>
            <pc:docMk/>
            <pc:sldMk cId="1074450473" sldId="286"/>
            <ac:spMk id="2" creationId="{9DDAF05D-350B-56F4-0664-43BAEC32A036}"/>
          </ac:spMkLst>
        </pc:spChg>
        <pc:spChg chg="mod">
          <ac:chgData name="#QU YUXUAN#" userId="e989b61a-2536-425b-ac2d-4eb8b9136c96" providerId="ADAL" clId="{29A62443-97C1-4B7C-AA04-7A8C933093BC}" dt="2026-03-19T04:08:59.152" v="13642" actId="20577"/>
          <ac:spMkLst>
            <pc:docMk/>
            <pc:sldMk cId="1074450473" sldId="286"/>
            <ac:spMk id="3" creationId="{EEFACABD-86C8-05B2-5D89-78E555892949}"/>
          </ac:spMkLst>
        </pc:spChg>
      </pc:sldChg>
      <pc:sldChg chg="modSp new mod">
        <pc:chgData name="#QU YUXUAN#" userId="e989b61a-2536-425b-ac2d-4eb8b9136c96" providerId="ADAL" clId="{29A62443-97C1-4B7C-AA04-7A8C933093BC}" dt="2026-03-18T18:41:01.249" v="12036" actId="1076"/>
        <pc:sldMkLst>
          <pc:docMk/>
          <pc:sldMk cId="3827314586" sldId="287"/>
        </pc:sldMkLst>
        <pc:spChg chg="mod">
          <ac:chgData name="#QU YUXUAN#" userId="e989b61a-2536-425b-ac2d-4eb8b9136c96" providerId="ADAL" clId="{29A62443-97C1-4B7C-AA04-7A8C933093BC}" dt="2026-03-18T18:15:57.131" v="11680" actId="122"/>
          <ac:spMkLst>
            <pc:docMk/>
            <pc:sldMk cId="3827314586" sldId="287"/>
            <ac:spMk id="2" creationId="{E46FC485-F923-D6D4-D501-2B8195297049}"/>
          </ac:spMkLst>
        </pc:spChg>
        <pc:spChg chg="mod">
          <ac:chgData name="#QU YUXUAN#" userId="e989b61a-2536-425b-ac2d-4eb8b9136c96" providerId="ADAL" clId="{29A62443-97C1-4B7C-AA04-7A8C933093BC}" dt="2026-03-18T18:41:01.249" v="12036" actId="1076"/>
          <ac:spMkLst>
            <pc:docMk/>
            <pc:sldMk cId="3827314586" sldId="287"/>
            <ac:spMk id="3" creationId="{994722DE-B60F-ECB1-2AB9-1063B71482E2}"/>
          </ac:spMkLst>
        </pc:spChg>
      </pc:sldChg>
      <pc:sldChg chg="addSp delSp modSp add mod">
        <pc:chgData name="#QU YUXUAN#" userId="e989b61a-2536-425b-ac2d-4eb8b9136c96" providerId="ADAL" clId="{29A62443-97C1-4B7C-AA04-7A8C933093BC}" dt="2026-03-18T19:44:01.260" v="12592" actId="478"/>
        <pc:sldMkLst>
          <pc:docMk/>
          <pc:sldMk cId="4008259679" sldId="289"/>
        </pc:sldMkLst>
        <pc:spChg chg="mod">
          <ac:chgData name="#QU YUXUAN#" userId="e989b61a-2536-425b-ac2d-4eb8b9136c96" providerId="ADAL" clId="{29A62443-97C1-4B7C-AA04-7A8C933093BC}" dt="2026-03-18T19:43:56.806" v="12591" actId="20577"/>
          <ac:spMkLst>
            <pc:docMk/>
            <pc:sldMk cId="4008259679" sldId="289"/>
            <ac:spMk id="2" creationId="{625D3F4C-49A9-A336-1A0E-F78AB9830AC6}"/>
          </ac:spMkLst>
        </pc:spChg>
        <pc:spChg chg="mod">
          <ac:chgData name="#QU YUXUAN#" userId="e989b61a-2536-425b-ac2d-4eb8b9136c96" providerId="ADAL" clId="{29A62443-97C1-4B7C-AA04-7A8C933093BC}" dt="2026-03-18T17:14:34.194" v="10386"/>
          <ac:spMkLst>
            <pc:docMk/>
            <pc:sldMk cId="4008259679" sldId="289"/>
            <ac:spMk id="8" creationId="{5E8A89B1-1851-9196-FAAE-C1AB750B3134}"/>
          </ac:spMkLst>
        </pc:spChg>
        <pc:spChg chg="mod">
          <ac:chgData name="#QU YUXUAN#" userId="e989b61a-2536-425b-ac2d-4eb8b9136c96" providerId="ADAL" clId="{29A62443-97C1-4B7C-AA04-7A8C933093BC}" dt="2026-03-18T17:07:29.767" v="10286" actId="20577"/>
          <ac:spMkLst>
            <pc:docMk/>
            <pc:sldMk cId="4008259679" sldId="289"/>
            <ac:spMk id="9" creationId="{914D4669-C417-9A09-A156-C12EB53E8731}"/>
          </ac:spMkLst>
        </pc:spChg>
        <pc:spChg chg="mod">
          <ac:chgData name="#QU YUXUAN#" userId="e989b61a-2536-425b-ac2d-4eb8b9136c96" providerId="ADAL" clId="{29A62443-97C1-4B7C-AA04-7A8C933093BC}" dt="2026-03-18T17:09:29.815" v="10345" actId="1076"/>
          <ac:spMkLst>
            <pc:docMk/>
            <pc:sldMk cId="4008259679" sldId="289"/>
            <ac:spMk id="10" creationId="{D87C276C-8110-E261-82F7-477DF6D1172D}"/>
          </ac:spMkLst>
        </pc:spChg>
        <pc:spChg chg="mod">
          <ac:chgData name="#QU YUXUAN#" userId="e989b61a-2536-425b-ac2d-4eb8b9136c96" providerId="ADAL" clId="{29A62443-97C1-4B7C-AA04-7A8C933093BC}" dt="2026-03-18T17:07:29.767" v="10286" actId="20577"/>
          <ac:spMkLst>
            <pc:docMk/>
            <pc:sldMk cId="4008259679" sldId="289"/>
            <ac:spMk id="15" creationId="{0843EB37-D846-AC12-FC67-499783E27FC9}"/>
          </ac:spMkLst>
        </pc:spChg>
        <pc:spChg chg="mod">
          <ac:chgData name="#QU YUXUAN#" userId="e989b61a-2536-425b-ac2d-4eb8b9136c96" providerId="ADAL" clId="{29A62443-97C1-4B7C-AA04-7A8C933093BC}" dt="2026-03-18T17:07:32.573" v="10288" actId="20577"/>
          <ac:spMkLst>
            <pc:docMk/>
            <pc:sldMk cId="4008259679" sldId="289"/>
            <ac:spMk id="19" creationId="{5456F747-E876-2EBB-FAB8-D95FDFFC6B3E}"/>
          </ac:spMkLst>
        </pc:spChg>
        <pc:spChg chg="mod">
          <ac:chgData name="#QU YUXUAN#" userId="e989b61a-2536-425b-ac2d-4eb8b9136c96" providerId="ADAL" clId="{29A62443-97C1-4B7C-AA04-7A8C933093BC}" dt="2026-03-18T17:07:32.573" v="10288" actId="20577"/>
          <ac:spMkLst>
            <pc:docMk/>
            <pc:sldMk cId="4008259679" sldId="289"/>
            <ac:spMk id="20" creationId="{78D95A45-D6C5-218A-63B8-32A04DAB699C}"/>
          </ac:spMkLst>
        </pc:spChg>
        <pc:spChg chg="mod">
          <ac:chgData name="#QU YUXUAN#" userId="e989b61a-2536-425b-ac2d-4eb8b9136c96" providerId="ADAL" clId="{29A62443-97C1-4B7C-AA04-7A8C933093BC}" dt="2026-03-18T17:07:35.675" v="10290" actId="20577"/>
          <ac:spMkLst>
            <pc:docMk/>
            <pc:sldMk cId="4008259679" sldId="289"/>
            <ac:spMk id="23" creationId="{5961D272-723B-21E7-9287-A3D2E56D0DAD}"/>
          </ac:spMkLst>
        </pc:spChg>
        <pc:spChg chg="mod">
          <ac:chgData name="#QU YUXUAN#" userId="e989b61a-2536-425b-ac2d-4eb8b9136c96" providerId="ADAL" clId="{29A62443-97C1-4B7C-AA04-7A8C933093BC}" dt="2026-03-18T17:07:35.675" v="10290" actId="20577"/>
          <ac:spMkLst>
            <pc:docMk/>
            <pc:sldMk cId="4008259679" sldId="289"/>
            <ac:spMk id="24" creationId="{CAD7178B-6C00-E215-29F4-856524FE4546}"/>
          </ac:spMkLst>
        </pc:spChg>
        <pc:spChg chg="mod">
          <ac:chgData name="#QU YUXUAN#" userId="e989b61a-2536-425b-ac2d-4eb8b9136c96" providerId="ADAL" clId="{29A62443-97C1-4B7C-AA04-7A8C933093BC}" dt="2026-03-18T17:07:38.690" v="10292" actId="20577"/>
          <ac:spMkLst>
            <pc:docMk/>
            <pc:sldMk cId="4008259679" sldId="289"/>
            <ac:spMk id="27" creationId="{8B89D19A-F8A9-3335-A3A3-C808514B73EA}"/>
          </ac:spMkLst>
        </pc:spChg>
        <pc:spChg chg="mod">
          <ac:chgData name="#QU YUXUAN#" userId="e989b61a-2536-425b-ac2d-4eb8b9136c96" providerId="ADAL" clId="{29A62443-97C1-4B7C-AA04-7A8C933093BC}" dt="2026-03-18T17:07:38.690" v="10292" actId="20577"/>
          <ac:spMkLst>
            <pc:docMk/>
            <pc:sldMk cId="4008259679" sldId="289"/>
            <ac:spMk id="28" creationId="{3E5C526B-E25E-2A91-25D9-D519429D185A}"/>
          </ac:spMkLst>
        </pc:spChg>
        <pc:spChg chg="mod">
          <ac:chgData name="#QU YUXUAN#" userId="e989b61a-2536-425b-ac2d-4eb8b9136c96" providerId="ADAL" clId="{29A62443-97C1-4B7C-AA04-7A8C933093BC}" dt="2026-03-18T17:07:41.253" v="10294" actId="20577"/>
          <ac:spMkLst>
            <pc:docMk/>
            <pc:sldMk cId="4008259679" sldId="289"/>
            <ac:spMk id="31" creationId="{00FFF894-A73E-377F-F11F-6E128B184D6B}"/>
          </ac:spMkLst>
        </pc:spChg>
        <pc:spChg chg="mod">
          <ac:chgData name="#QU YUXUAN#" userId="e989b61a-2536-425b-ac2d-4eb8b9136c96" providerId="ADAL" clId="{29A62443-97C1-4B7C-AA04-7A8C933093BC}" dt="2026-03-18T17:07:41.253" v="10294" actId="20577"/>
          <ac:spMkLst>
            <pc:docMk/>
            <pc:sldMk cId="4008259679" sldId="289"/>
            <ac:spMk id="32" creationId="{1B5040BB-A5DF-437C-243D-DB2136E88C1C}"/>
          </ac:spMkLst>
        </pc:spChg>
        <pc:spChg chg="mod">
          <ac:chgData name="#QU YUXUAN#" userId="e989b61a-2536-425b-ac2d-4eb8b9136c96" providerId="ADAL" clId="{29A62443-97C1-4B7C-AA04-7A8C933093BC}" dt="2026-03-18T17:14:34.194" v="10386"/>
          <ac:spMkLst>
            <pc:docMk/>
            <pc:sldMk cId="4008259679" sldId="289"/>
            <ac:spMk id="34" creationId="{38328448-DD94-2B11-C8BC-C620AA46A652}"/>
          </ac:spMkLst>
        </pc:spChg>
        <pc:spChg chg="mod">
          <ac:chgData name="#QU YUXUAN#" userId="e989b61a-2536-425b-ac2d-4eb8b9136c96" providerId="ADAL" clId="{29A62443-97C1-4B7C-AA04-7A8C933093BC}" dt="2026-03-18T17:09:29.815" v="10345" actId="1076"/>
          <ac:spMkLst>
            <pc:docMk/>
            <pc:sldMk cId="4008259679" sldId="289"/>
            <ac:spMk id="38" creationId="{202DB790-DB0B-579B-5973-D61BBD33587E}"/>
          </ac:spMkLst>
        </pc:spChg>
        <pc:grpChg chg="add mod">
          <ac:chgData name="#QU YUXUAN#" userId="e989b61a-2536-425b-ac2d-4eb8b9136c96" providerId="ADAL" clId="{29A62443-97C1-4B7C-AA04-7A8C933093BC}" dt="2026-03-18T17:14:34.194" v="10386"/>
          <ac:grpSpMkLst>
            <pc:docMk/>
            <pc:sldMk cId="4008259679" sldId="289"/>
            <ac:grpSpMk id="7" creationId="{DFC3A310-BD04-ED63-C313-11C05A9D9B9C}"/>
          </ac:grpSpMkLst>
        </pc:grpChg>
        <pc:grpChg chg="mod">
          <ac:chgData name="#QU YUXUAN#" userId="e989b61a-2536-425b-ac2d-4eb8b9136c96" providerId="ADAL" clId="{29A62443-97C1-4B7C-AA04-7A8C933093BC}" dt="2026-03-18T17:09:29.815" v="10345" actId="1076"/>
          <ac:grpSpMkLst>
            <pc:docMk/>
            <pc:sldMk cId="4008259679" sldId="289"/>
            <ac:grpSpMk id="16" creationId="{58274C6E-B5D7-D4EA-AB94-F39BFB9B5192}"/>
          </ac:grpSpMkLst>
        </pc:grpChg>
        <pc:grpChg chg="mod">
          <ac:chgData name="#QU YUXUAN#" userId="e989b61a-2536-425b-ac2d-4eb8b9136c96" providerId="ADAL" clId="{29A62443-97C1-4B7C-AA04-7A8C933093BC}" dt="2026-03-18T17:09:29.815" v="10345" actId="1076"/>
          <ac:grpSpMkLst>
            <pc:docMk/>
            <pc:sldMk cId="4008259679" sldId="289"/>
            <ac:grpSpMk id="17" creationId="{4BF35E40-5B3F-AE10-8D7B-830A84F39BE8}"/>
          </ac:grpSpMkLst>
        </pc:grpChg>
        <pc:grpChg chg="mod">
          <ac:chgData name="#QU YUXUAN#" userId="e989b61a-2536-425b-ac2d-4eb8b9136c96" providerId="ADAL" clId="{29A62443-97C1-4B7C-AA04-7A8C933093BC}" dt="2026-03-18T17:09:29.815" v="10345" actId="1076"/>
          <ac:grpSpMkLst>
            <pc:docMk/>
            <pc:sldMk cId="4008259679" sldId="289"/>
            <ac:grpSpMk id="21" creationId="{88B5BD06-58F2-5A39-E931-A856F933FC00}"/>
          </ac:grpSpMkLst>
        </pc:grpChg>
        <pc:grpChg chg="mod">
          <ac:chgData name="#QU YUXUAN#" userId="e989b61a-2536-425b-ac2d-4eb8b9136c96" providerId="ADAL" clId="{29A62443-97C1-4B7C-AA04-7A8C933093BC}" dt="2026-03-18T17:09:29.815" v="10345" actId="1076"/>
          <ac:grpSpMkLst>
            <pc:docMk/>
            <pc:sldMk cId="4008259679" sldId="289"/>
            <ac:grpSpMk id="25" creationId="{A48E23BF-0A0D-7BFC-D8FD-D8967B89713D}"/>
          </ac:grpSpMkLst>
        </pc:grpChg>
        <pc:grpChg chg="mod">
          <ac:chgData name="#QU YUXUAN#" userId="e989b61a-2536-425b-ac2d-4eb8b9136c96" providerId="ADAL" clId="{29A62443-97C1-4B7C-AA04-7A8C933093BC}" dt="2026-03-18T17:09:29.815" v="10345" actId="1076"/>
          <ac:grpSpMkLst>
            <pc:docMk/>
            <pc:sldMk cId="4008259679" sldId="289"/>
            <ac:grpSpMk id="29" creationId="{5C21F81E-5F8E-A3AA-444F-B16034CE9DB7}"/>
          </ac:grpSpMkLst>
        </pc:grpChg>
        <pc:grpChg chg="mod">
          <ac:chgData name="#QU YUXUAN#" userId="e989b61a-2536-425b-ac2d-4eb8b9136c96" providerId="ADAL" clId="{29A62443-97C1-4B7C-AA04-7A8C933093BC}" dt="2026-03-18T17:09:29.815" v="10345" actId="1076"/>
          <ac:grpSpMkLst>
            <pc:docMk/>
            <pc:sldMk cId="4008259679" sldId="289"/>
            <ac:grpSpMk id="33" creationId="{F8F36F8B-DB8A-C67F-0B2C-C00241E43FF9}"/>
          </ac:grpSpMkLst>
        </pc:grpChg>
        <pc:picChg chg="mod">
          <ac:chgData name="#QU YUXUAN#" userId="e989b61a-2536-425b-ac2d-4eb8b9136c96" providerId="ADAL" clId="{29A62443-97C1-4B7C-AA04-7A8C933093BC}" dt="2026-03-18T17:07:29.767" v="10286" actId="20577"/>
          <ac:picMkLst>
            <pc:docMk/>
            <pc:sldMk cId="4008259679" sldId="289"/>
            <ac:picMk id="6" creationId="{9F86CDF7-4923-2CFC-64DC-CB30E36E0A9F}"/>
          </ac:picMkLst>
        </pc:picChg>
        <pc:picChg chg="mod">
          <ac:chgData name="#QU YUXUAN#" userId="e989b61a-2536-425b-ac2d-4eb8b9136c96" providerId="ADAL" clId="{29A62443-97C1-4B7C-AA04-7A8C933093BC}" dt="2026-03-18T17:07:32.573" v="10288" actId="20577"/>
          <ac:picMkLst>
            <pc:docMk/>
            <pc:sldMk cId="4008259679" sldId="289"/>
            <ac:picMk id="18" creationId="{20D22F62-3299-F6DC-083E-1D5AC55D110E}"/>
          </ac:picMkLst>
        </pc:picChg>
        <pc:picChg chg="mod">
          <ac:chgData name="#QU YUXUAN#" userId="e989b61a-2536-425b-ac2d-4eb8b9136c96" providerId="ADAL" clId="{29A62443-97C1-4B7C-AA04-7A8C933093BC}" dt="2026-03-18T17:07:35.675" v="10290" actId="20577"/>
          <ac:picMkLst>
            <pc:docMk/>
            <pc:sldMk cId="4008259679" sldId="289"/>
            <ac:picMk id="22" creationId="{7613B570-53D6-1507-5616-0205FA5528B0}"/>
          </ac:picMkLst>
        </pc:picChg>
        <pc:picChg chg="mod">
          <ac:chgData name="#QU YUXUAN#" userId="e989b61a-2536-425b-ac2d-4eb8b9136c96" providerId="ADAL" clId="{29A62443-97C1-4B7C-AA04-7A8C933093BC}" dt="2026-03-18T17:07:38.690" v="10292" actId="20577"/>
          <ac:picMkLst>
            <pc:docMk/>
            <pc:sldMk cId="4008259679" sldId="289"/>
            <ac:picMk id="26" creationId="{FBFB0192-3AD2-2D7E-C444-724EDD0D610C}"/>
          </ac:picMkLst>
        </pc:picChg>
        <pc:picChg chg="mod">
          <ac:chgData name="#QU YUXUAN#" userId="e989b61a-2536-425b-ac2d-4eb8b9136c96" providerId="ADAL" clId="{29A62443-97C1-4B7C-AA04-7A8C933093BC}" dt="2026-03-18T17:07:41.253" v="10294" actId="20577"/>
          <ac:picMkLst>
            <pc:docMk/>
            <pc:sldMk cId="4008259679" sldId="289"/>
            <ac:picMk id="30" creationId="{5FEDA647-C61E-74FF-49AE-9B8115EC9AC6}"/>
          </ac:picMkLst>
        </pc:picChg>
      </pc:sldChg>
      <pc:sldChg chg="addSp delSp modSp add mod modNotesTx">
        <pc:chgData name="#QU YUXUAN#" userId="e989b61a-2536-425b-ac2d-4eb8b9136c96" providerId="ADAL" clId="{29A62443-97C1-4B7C-AA04-7A8C933093BC}" dt="2026-03-18T19:00:07.464" v="12266" actId="20577"/>
        <pc:sldMkLst>
          <pc:docMk/>
          <pc:sldMk cId="717439296" sldId="291"/>
        </pc:sldMkLst>
        <pc:spChg chg="mod topLvl">
          <ac:chgData name="#QU YUXUAN#" userId="e989b61a-2536-425b-ac2d-4eb8b9136c96" providerId="ADAL" clId="{29A62443-97C1-4B7C-AA04-7A8C933093BC}" dt="2026-03-18T18:58:44.588" v="12251" actId="165"/>
          <ac:spMkLst>
            <pc:docMk/>
            <pc:sldMk cId="717439296" sldId="291"/>
            <ac:spMk id="9" creationId="{628D0556-1E92-97B3-E432-4038467E13D5}"/>
          </ac:spMkLst>
        </pc:spChg>
        <pc:spChg chg="mod topLvl">
          <ac:chgData name="#QU YUXUAN#" userId="e989b61a-2536-425b-ac2d-4eb8b9136c96" providerId="ADAL" clId="{29A62443-97C1-4B7C-AA04-7A8C933093BC}" dt="2026-03-18T18:58:44.588" v="12251" actId="165"/>
          <ac:spMkLst>
            <pc:docMk/>
            <pc:sldMk cId="717439296" sldId="291"/>
            <ac:spMk id="10" creationId="{14182D50-9AD0-7438-191C-2FFAAE10A93A}"/>
          </ac:spMkLst>
        </pc:spChg>
        <pc:spChg chg="add mod">
          <ac:chgData name="#QU YUXUAN#" userId="e989b61a-2536-425b-ac2d-4eb8b9136c96" providerId="ADAL" clId="{29A62443-97C1-4B7C-AA04-7A8C933093BC}" dt="2026-03-18T17:02:49.867" v="10261"/>
          <ac:spMkLst>
            <pc:docMk/>
            <pc:sldMk cId="717439296" sldId="291"/>
            <ac:spMk id="11" creationId="{9D9C0D39-F1F6-7399-8D8F-093824320557}"/>
          </ac:spMkLst>
        </pc:spChg>
        <pc:spChg chg="mod topLvl">
          <ac:chgData name="#QU YUXUAN#" userId="e989b61a-2536-425b-ac2d-4eb8b9136c96" providerId="ADAL" clId="{29A62443-97C1-4B7C-AA04-7A8C933093BC}" dt="2026-03-18T19:00:07.464" v="12266" actId="20577"/>
          <ac:spMkLst>
            <pc:docMk/>
            <pc:sldMk cId="717439296" sldId="291"/>
            <ac:spMk id="39" creationId="{33C8F23F-FAB5-6FBC-E1E6-E886C26D3F0C}"/>
          </ac:spMkLst>
        </pc:spChg>
      </pc:sldChg>
      <pc:sldChg chg="addSp delSp modSp add mod ord">
        <pc:chgData name="#QU YUXUAN#" userId="e989b61a-2536-425b-ac2d-4eb8b9136c96" providerId="ADAL" clId="{29A62443-97C1-4B7C-AA04-7A8C933093BC}" dt="2026-03-18T19:03:57.825" v="12297" actId="20577"/>
        <pc:sldMkLst>
          <pc:docMk/>
          <pc:sldMk cId="1676396545" sldId="293"/>
        </pc:sldMkLst>
        <pc:spChg chg="mod">
          <ac:chgData name="#QU YUXUAN#" userId="e989b61a-2536-425b-ac2d-4eb8b9136c96" providerId="ADAL" clId="{29A62443-97C1-4B7C-AA04-7A8C933093BC}" dt="2026-03-18T16:57:32.209" v="10180" actId="20577"/>
          <ac:spMkLst>
            <pc:docMk/>
            <pc:sldMk cId="1676396545" sldId="293"/>
            <ac:spMk id="3" creationId="{CB05AB15-9B79-CD0C-B6BE-A4A3FCF36660}"/>
          </ac:spMkLst>
        </pc:spChg>
        <pc:spChg chg="mod">
          <ac:chgData name="#QU YUXUAN#" userId="e989b61a-2536-425b-ac2d-4eb8b9136c96" providerId="ADAL" clId="{29A62443-97C1-4B7C-AA04-7A8C933093BC}" dt="2026-03-18T16:57:10.287" v="10174" actId="20577"/>
          <ac:spMkLst>
            <pc:docMk/>
            <pc:sldMk cId="1676396545" sldId="293"/>
            <ac:spMk id="4" creationId="{FC754F81-7EEF-12FD-3F97-F9DDB40DF108}"/>
          </ac:spMkLst>
        </pc:spChg>
        <pc:spChg chg="mod">
          <ac:chgData name="#QU YUXUAN#" userId="e989b61a-2536-425b-ac2d-4eb8b9136c96" providerId="ADAL" clId="{29A62443-97C1-4B7C-AA04-7A8C933093BC}" dt="2026-03-18T16:57:10.287" v="10174" actId="20577"/>
          <ac:spMkLst>
            <pc:docMk/>
            <pc:sldMk cId="1676396545" sldId="293"/>
            <ac:spMk id="5" creationId="{E68AFD91-E0A1-4EA6-EF28-63059B5680FA}"/>
          </ac:spMkLst>
        </pc:spChg>
        <pc:spChg chg="mod">
          <ac:chgData name="#QU YUXUAN#" userId="e989b61a-2536-425b-ac2d-4eb8b9136c96" providerId="ADAL" clId="{29A62443-97C1-4B7C-AA04-7A8C933093BC}" dt="2026-03-18T19:03:40.098" v="12292" actId="20577"/>
          <ac:spMkLst>
            <pc:docMk/>
            <pc:sldMk cId="1676396545" sldId="293"/>
            <ac:spMk id="7" creationId="{57DF4B41-739E-8798-0440-B0C44C050F95}"/>
          </ac:spMkLst>
        </pc:spChg>
        <pc:spChg chg="mod">
          <ac:chgData name="#QU YUXUAN#" userId="e989b61a-2536-425b-ac2d-4eb8b9136c96" providerId="ADAL" clId="{29A62443-97C1-4B7C-AA04-7A8C933093BC}" dt="2026-03-18T16:57:10.287" v="10174" actId="20577"/>
          <ac:spMkLst>
            <pc:docMk/>
            <pc:sldMk cId="1676396545" sldId="293"/>
            <ac:spMk id="8" creationId="{123B84FC-2F8D-7722-A789-78F083E6C88A}"/>
          </ac:spMkLst>
        </pc:spChg>
        <pc:spChg chg="mod">
          <ac:chgData name="#QU YUXUAN#" userId="e989b61a-2536-425b-ac2d-4eb8b9136c96" providerId="ADAL" clId="{29A62443-97C1-4B7C-AA04-7A8C933093BC}" dt="2026-03-18T16:57:10.287" v="10174" actId="20577"/>
          <ac:spMkLst>
            <pc:docMk/>
            <pc:sldMk cId="1676396545" sldId="293"/>
            <ac:spMk id="9" creationId="{22ED92E7-9A13-8822-25EB-259CB8CBF3CA}"/>
          </ac:spMkLst>
        </pc:spChg>
        <pc:spChg chg="mod">
          <ac:chgData name="#QU YUXUAN#" userId="e989b61a-2536-425b-ac2d-4eb8b9136c96" providerId="ADAL" clId="{29A62443-97C1-4B7C-AA04-7A8C933093BC}" dt="2026-03-18T16:57:10.287" v="10174" actId="20577"/>
          <ac:spMkLst>
            <pc:docMk/>
            <pc:sldMk cId="1676396545" sldId="293"/>
            <ac:spMk id="10" creationId="{CEFF2295-E31D-691A-FE14-B32C1AB44C12}"/>
          </ac:spMkLst>
        </pc:spChg>
        <pc:spChg chg="mod">
          <ac:chgData name="#QU YUXUAN#" userId="e989b61a-2536-425b-ac2d-4eb8b9136c96" providerId="ADAL" clId="{29A62443-97C1-4B7C-AA04-7A8C933093BC}" dt="2026-03-18T16:57:10.287" v="10174" actId="20577"/>
          <ac:spMkLst>
            <pc:docMk/>
            <pc:sldMk cId="1676396545" sldId="293"/>
            <ac:spMk id="12" creationId="{2B822301-F9E1-E1E4-CAC1-14B4ADCADAD1}"/>
          </ac:spMkLst>
        </pc:spChg>
        <pc:spChg chg="add mod">
          <ac:chgData name="#QU YUXUAN#" userId="e989b61a-2536-425b-ac2d-4eb8b9136c96" providerId="ADAL" clId="{29A62443-97C1-4B7C-AA04-7A8C933093BC}" dt="2026-03-18T19:03:57.825" v="12297" actId="20577"/>
          <ac:spMkLst>
            <pc:docMk/>
            <pc:sldMk cId="1676396545" sldId="293"/>
            <ac:spMk id="14" creationId="{C233287B-F5AC-365D-CE47-99BFB1C2AB1E}"/>
          </ac:spMkLst>
        </pc:spChg>
        <pc:grpChg chg="mod">
          <ac:chgData name="#QU YUXUAN#" userId="e989b61a-2536-425b-ac2d-4eb8b9136c96" providerId="ADAL" clId="{29A62443-97C1-4B7C-AA04-7A8C933093BC}" dt="2026-03-18T16:57:10.287" v="10174" actId="20577"/>
          <ac:grpSpMkLst>
            <pc:docMk/>
            <pc:sldMk cId="1676396545" sldId="293"/>
            <ac:grpSpMk id="18" creationId="{03BF512A-BF8A-C23E-E331-58D8AE3DFBEC}"/>
          </ac:grpSpMkLst>
        </pc:grpChg>
        <pc:picChg chg="mod">
          <ac:chgData name="#QU YUXUAN#" userId="e989b61a-2536-425b-ac2d-4eb8b9136c96" providerId="ADAL" clId="{29A62443-97C1-4B7C-AA04-7A8C933093BC}" dt="2026-03-18T16:57:10.287" v="10174" actId="20577"/>
          <ac:picMkLst>
            <pc:docMk/>
            <pc:sldMk cId="1676396545" sldId="293"/>
            <ac:picMk id="6" creationId="{62D87182-DEEA-9F2C-1A27-CC59EF88E77A}"/>
          </ac:picMkLst>
        </pc:picChg>
        <pc:picChg chg="mod">
          <ac:chgData name="#QU YUXUAN#" userId="e989b61a-2536-425b-ac2d-4eb8b9136c96" providerId="ADAL" clId="{29A62443-97C1-4B7C-AA04-7A8C933093BC}" dt="2026-03-18T16:57:10.287" v="10174" actId="20577"/>
          <ac:picMkLst>
            <pc:docMk/>
            <pc:sldMk cId="1676396545" sldId="293"/>
            <ac:picMk id="13" creationId="{C722B009-95E1-4E19-245A-7B6FF33958AF}"/>
          </ac:picMkLst>
        </pc:picChg>
      </pc:sldChg>
      <pc:sldChg chg="addSp delSp modSp add mod modShow">
        <pc:chgData name="#QU YUXUAN#" userId="e989b61a-2536-425b-ac2d-4eb8b9136c96" providerId="ADAL" clId="{29A62443-97C1-4B7C-AA04-7A8C933093BC}" dt="2026-03-18T21:11:03.133" v="13494" actId="729"/>
        <pc:sldMkLst>
          <pc:docMk/>
          <pc:sldMk cId="850225115" sldId="294"/>
        </pc:sldMkLst>
        <pc:spChg chg="mod">
          <ac:chgData name="#QU YUXUAN#" userId="e989b61a-2536-425b-ac2d-4eb8b9136c96" providerId="ADAL" clId="{29A62443-97C1-4B7C-AA04-7A8C933093BC}" dt="2026-03-18T16:34:04.996" v="9908" actId="20577"/>
          <ac:spMkLst>
            <pc:docMk/>
            <pc:sldMk cId="850225115" sldId="294"/>
            <ac:spMk id="4" creationId="{4BFCADA4-E33A-8646-24E5-A31E3FBFCC69}"/>
          </ac:spMkLst>
        </pc:spChg>
        <pc:spChg chg="mod">
          <ac:chgData name="#QU YUXUAN#" userId="e989b61a-2536-425b-ac2d-4eb8b9136c96" providerId="ADAL" clId="{29A62443-97C1-4B7C-AA04-7A8C933093BC}" dt="2026-03-18T16:34:04.996" v="9908" actId="20577"/>
          <ac:spMkLst>
            <pc:docMk/>
            <pc:sldMk cId="850225115" sldId="294"/>
            <ac:spMk id="5" creationId="{72A275D7-517F-AA04-3E47-373C8078ED26}"/>
          </ac:spMkLst>
        </pc:spChg>
        <pc:spChg chg="add mod">
          <ac:chgData name="#QU YUXUAN#" userId="e989b61a-2536-425b-ac2d-4eb8b9136c96" providerId="ADAL" clId="{29A62443-97C1-4B7C-AA04-7A8C933093BC}" dt="2026-03-18T17:02:58.114" v="10265"/>
          <ac:spMkLst>
            <pc:docMk/>
            <pc:sldMk cId="850225115" sldId="294"/>
            <ac:spMk id="7" creationId="{4FB879A6-E74B-F058-42F9-95F7C2A38EE2}"/>
          </ac:spMkLst>
        </pc:spChg>
        <pc:spChg chg="mod">
          <ac:chgData name="#QU YUXUAN#" userId="e989b61a-2536-425b-ac2d-4eb8b9136c96" providerId="ADAL" clId="{29A62443-97C1-4B7C-AA04-7A8C933093BC}" dt="2026-03-18T16:34:04.996" v="9908" actId="20577"/>
          <ac:spMkLst>
            <pc:docMk/>
            <pc:sldMk cId="850225115" sldId="294"/>
            <ac:spMk id="8" creationId="{EBD1D9A3-6A89-223A-EE38-2DF3BC2C45DD}"/>
          </ac:spMkLst>
        </pc:spChg>
        <pc:spChg chg="add mod">
          <ac:chgData name="#QU YUXUAN#" userId="e989b61a-2536-425b-ac2d-4eb8b9136c96" providerId="ADAL" clId="{29A62443-97C1-4B7C-AA04-7A8C933093BC}" dt="2026-03-18T17:04:54.576" v="10282"/>
          <ac:spMkLst>
            <pc:docMk/>
            <pc:sldMk cId="850225115" sldId="294"/>
            <ac:spMk id="9" creationId="{A22335AA-4999-F3C1-9952-3795FB904DB9}"/>
          </ac:spMkLst>
        </pc:spChg>
        <pc:spChg chg="mod">
          <ac:chgData name="#QU YUXUAN#" userId="e989b61a-2536-425b-ac2d-4eb8b9136c96" providerId="ADAL" clId="{29A62443-97C1-4B7C-AA04-7A8C933093BC}" dt="2026-03-18T16:34:04.996" v="9908" actId="20577"/>
          <ac:spMkLst>
            <pc:docMk/>
            <pc:sldMk cId="850225115" sldId="294"/>
            <ac:spMk id="10" creationId="{7E84A4A6-B4D6-662E-3E41-EED39B4DEDBA}"/>
          </ac:spMkLst>
        </pc:spChg>
        <pc:spChg chg="add mod">
          <ac:chgData name="#QU YUXUAN#" userId="e989b61a-2536-425b-ac2d-4eb8b9136c96" providerId="ADAL" clId="{29A62443-97C1-4B7C-AA04-7A8C933093BC}" dt="2026-03-18T19:13:21.619" v="12364"/>
          <ac:spMkLst>
            <pc:docMk/>
            <pc:sldMk cId="850225115" sldId="294"/>
            <ac:spMk id="11" creationId="{95502501-C162-606D-A137-61922163C0B9}"/>
          </ac:spMkLst>
        </pc:spChg>
        <pc:spChg chg="mod">
          <ac:chgData name="#QU YUXUAN#" userId="e989b61a-2536-425b-ac2d-4eb8b9136c96" providerId="ADAL" clId="{29A62443-97C1-4B7C-AA04-7A8C933093BC}" dt="2026-03-18T16:34:04.996" v="9908" actId="20577"/>
          <ac:spMkLst>
            <pc:docMk/>
            <pc:sldMk cId="850225115" sldId="294"/>
            <ac:spMk id="12" creationId="{DD54B2F4-B5BE-4687-85FC-202E072F61BA}"/>
          </ac:spMkLst>
        </pc:spChg>
        <pc:spChg chg="mod">
          <ac:chgData name="#QU YUXUAN#" userId="e989b61a-2536-425b-ac2d-4eb8b9136c96" providerId="ADAL" clId="{29A62443-97C1-4B7C-AA04-7A8C933093BC}" dt="2026-03-18T19:51:03.033" v="12598" actId="20577"/>
          <ac:spMkLst>
            <pc:docMk/>
            <pc:sldMk cId="850225115" sldId="294"/>
            <ac:spMk id="20" creationId="{1F674AB5-5DCC-5B34-C0BB-7052F4B8EF6C}"/>
          </ac:spMkLst>
        </pc:spChg>
        <pc:spChg chg="mod">
          <ac:chgData name="#QU YUXUAN#" userId="e989b61a-2536-425b-ac2d-4eb8b9136c96" providerId="ADAL" clId="{29A62443-97C1-4B7C-AA04-7A8C933093BC}" dt="2026-03-18T16:39:26.766" v="9943" actId="13822"/>
          <ac:spMkLst>
            <pc:docMk/>
            <pc:sldMk cId="850225115" sldId="294"/>
            <ac:spMk id="23" creationId="{57968BDD-89AC-87D7-DD97-E8EDDF43D60C}"/>
          </ac:spMkLst>
        </pc:spChg>
        <pc:grpChg chg="mod">
          <ac:chgData name="#QU YUXUAN#" userId="e989b61a-2536-425b-ac2d-4eb8b9136c96" providerId="ADAL" clId="{29A62443-97C1-4B7C-AA04-7A8C933093BC}" dt="2026-03-18T16:34:04.996" v="9908" actId="20577"/>
          <ac:grpSpMkLst>
            <pc:docMk/>
            <pc:sldMk cId="850225115" sldId="294"/>
            <ac:grpSpMk id="18" creationId="{F8552A68-B282-069C-B2C3-E710D68C5409}"/>
          </ac:grpSpMkLst>
        </pc:grpChg>
        <pc:picChg chg="mod">
          <ac:chgData name="#QU YUXUAN#" userId="e989b61a-2536-425b-ac2d-4eb8b9136c96" providerId="ADAL" clId="{29A62443-97C1-4B7C-AA04-7A8C933093BC}" dt="2026-03-18T16:34:04.996" v="9908" actId="20577"/>
          <ac:picMkLst>
            <pc:docMk/>
            <pc:sldMk cId="850225115" sldId="294"/>
            <ac:picMk id="6" creationId="{0A176FB6-A4CF-C3E4-F3EC-4AB9AF296CA1}"/>
          </ac:picMkLst>
        </pc:picChg>
        <pc:picChg chg="mod">
          <ac:chgData name="#QU YUXUAN#" userId="e989b61a-2536-425b-ac2d-4eb8b9136c96" providerId="ADAL" clId="{29A62443-97C1-4B7C-AA04-7A8C933093BC}" dt="2026-03-18T16:34:04.996" v="9908" actId="20577"/>
          <ac:picMkLst>
            <pc:docMk/>
            <pc:sldMk cId="850225115" sldId="294"/>
            <ac:picMk id="13" creationId="{ED62E86C-9F4D-76B3-43B4-E5C2C022D4B1}"/>
          </ac:picMkLst>
        </pc:picChg>
      </pc:sldChg>
      <pc:sldChg chg="addSp delSp modSp add mod ord modNotesTx">
        <pc:chgData name="#QU YUXUAN#" userId="e989b61a-2536-425b-ac2d-4eb8b9136c96" providerId="ADAL" clId="{29A62443-97C1-4B7C-AA04-7A8C933093BC}" dt="2026-03-18T19:51:08.019" v="12600" actId="20577"/>
        <pc:sldMkLst>
          <pc:docMk/>
          <pc:sldMk cId="2236622690" sldId="295"/>
        </pc:sldMkLst>
        <pc:spChg chg="add mod">
          <ac:chgData name="#QU YUXUAN#" userId="e989b61a-2536-425b-ac2d-4eb8b9136c96" providerId="ADAL" clId="{29A62443-97C1-4B7C-AA04-7A8C933093BC}" dt="2026-03-18T17:02:53.979" v="10263"/>
          <ac:spMkLst>
            <pc:docMk/>
            <pc:sldMk cId="2236622690" sldId="295"/>
            <ac:spMk id="7" creationId="{F14F03C5-FABC-31D3-687E-0ABEF7DA0FE0}"/>
          </ac:spMkLst>
        </pc:spChg>
        <pc:spChg chg="add mod">
          <ac:chgData name="#QU YUXUAN#" userId="e989b61a-2536-425b-ac2d-4eb8b9136c96" providerId="ADAL" clId="{29A62443-97C1-4B7C-AA04-7A8C933093BC}" dt="2026-03-18T17:04:51.303" v="10280"/>
          <ac:spMkLst>
            <pc:docMk/>
            <pc:sldMk cId="2236622690" sldId="295"/>
            <ac:spMk id="9" creationId="{4DE79702-1BDC-7CA7-222C-EE7A2C8A8ED0}"/>
          </ac:spMkLst>
        </pc:spChg>
        <pc:spChg chg="mod">
          <ac:chgData name="#QU YUXUAN#" userId="e989b61a-2536-425b-ac2d-4eb8b9136c96" providerId="ADAL" clId="{29A62443-97C1-4B7C-AA04-7A8C933093BC}" dt="2026-03-18T19:51:08.019" v="12600" actId="20577"/>
          <ac:spMkLst>
            <pc:docMk/>
            <pc:sldMk cId="2236622690" sldId="295"/>
            <ac:spMk id="20" creationId="{1A08992A-2B48-52BE-D586-0068CF9A94B3}"/>
          </ac:spMkLst>
        </pc:spChg>
        <pc:spChg chg="mod">
          <ac:chgData name="#QU YUXUAN#" userId="e989b61a-2536-425b-ac2d-4eb8b9136c96" providerId="ADAL" clId="{29A62443-97C1-4B7C-AA04-7A8C933093BC}" dt="2026-03-18T19:07:34.694" v="12359" actId="1076"/>
          <ac:spMkLst>
            <pc:docMk/>
            <pc:sldMk cId="2236622690" sldId="295"/>
            <ac:spMk id="22" creationId="{69FBF83E-77FF-EF3B-3E43-6D1DCE1DD209}"/>
          </ac:spMkLst>
        </pc:spChg>
        <pc:spChg chg="mod">
          <ac:chgData name="#QU YUXUAN#" userId="e989b61a-2536-425b-ac2d-4eb8b9136c96" providerId="ADAL" clId="{29A62443-97C1-4B7C-AA04-7A8C933093BC}" dt="2026-03-18T19:12:59.862" v="12362" actId="20577"/>
          <ac:spMkLst>
            <pc:docMk/>
            <pc:sldMk cId="2236622690" sldId="295"/>
            <ac:spMk id="23" creationId="{95CC5989-495F-A949-94E8-7CBD04BFE7BA}"/>
          </ac:spMkLst>
        </pc:spChg>
      </pc:sldChg>
      <pc:sldChg chg="addSp delSp modSp add mod">
        <pc:chgData name="#QU YUXUAN#" userId="e989b61a-2536-425b-ac2d-4eb8b9136c96" providerId="ADAL" clId="{29A62443-97C1-4B7C-AA04-7A8C933093BC}" dt="2026-03-18T19:58:56.350" v="12692"/>
        <pc:sldMkLst>
          <pc:docMk/>
          <pc:sldMk cId="1238129905" sldId="297"/>
        </pc:sldMkLst>
        <pc:spChg chg="mod">
          <ac:chgData name="#QU YUXUAN#" userId="e989b61a-2536-425b-ac2d-4eb8b9136c96" providerId="ADAL" clId="{29A62443-97C1-4B7C-AA04-7A8C933093BC}" dt="2026-03-18T19:58:56.350" v="12692"/>
          <ac:spMkLst>
            <pc:docMk/>
            <pc:sldMk cId="1238129905" sldId="297"/>
            <ac:spMk id="3" creationId="{CCFEBDE7-D2C2-5E68-3F82-50E951A73D49}"/>
          </ac:spMkLst>
        </pc:spChg>
        <pc:spChg chg="add mod">
          <ac:chgData name="#QU YUXUAN#" userId="e989b61a-2536-425b-ac2d-4eb8b9136c96" providerId="ADAL" clId="{29A62443-97C1-4B7C-AA04-7A8C933093BC}" dt="2026-03-18T19:57:37.362" v="12688" actId="14100"/>
          <ac:spMkLst>
            <pc:docMk/>
            <pc:sldMk cId="1238129905" sldId="297"/>
            <ac:spMk id="6" creationId="{BC5FA2B6-7251-AE22-BA24-EB4922B505D3}"/>
          </ac:spMkLst>
        </pc:spChg>
      </pc:sldChg>
      <pc:sldChg chg="addSp delSp modSp add mod">
        <pc:chgData name="#QU YUXUAN#" userId="e989b61a-2536-425b-ac2d-4eb8b9136c96" providerId="ADAL" clId="{29A62443-97C1-4B7C-AA04-7A8C933093BC}" dt="2026-03-18T19:52:14.629" v="12627" actId="1076"/>
        <pc:sldMkLst>
          <pc:docMk/>
          <pc:sldMk cId="1946328215" sldId="298"/>
        </pc:sldMkLst>
        <pc:spChg chg="add mod">
          <ac:chgData name="#QU YUXUAN#" userId="e989b61a-2536-425b-ac2d-4eb8b9136c96" providerId="ADAL" clId="{29A62443-97C1-4B7C-AA04-7A8C933093BC}" dt="2026-03-18T19:52:14.629" v="12627" actId="1076"/>
          <ac:spMkLst>
            <pc:docMk/>
            <pc:sldMk cId="1946328215" sldId="298"/>
            <ac:spMk id="2" creationId="{B9425BA6-B583-85C8-2E61-198E2A1BCFB4}"/>
          </ac:spMkLst>
        </pc:spChg>
        <pc:spChg chg="mod">
          <ac:chgData name="#QU YUXUAN#" userId="e989b61a-2536-425b-ac2d-4eb8b9136c96" providerId="ADAL" clId="{29A62443-97C1-4B7C-AA04-7A8C933093BC}" dt="2026-03-18T17:48:24.248" v="11095" actId="13822"/>
          <ac:spMkLst>
            <pc:docMk/>
            <pc:sldMk cId="1946328215" sldId="298"/>
            <ac:spMk id="5" creationId="{18CC1936-4414-3B37-3577-133C2289D1A4}"/>
          </ac:spMkLst>
        </pc:spChg>
      </pc:sldChg>
      <pc:sldChg chg="add del mod ord modShow">
        <pc:chgData name="#QU YUXUAN#" userId="e989b61a-2536-425b-ac2d-4eb8b9136c96" providerId="ADAL" clId="{29A62443-97C1-4B7C-AA04-7A8C933093BC}" dt="2026-03-25T12:37:58.060" v="13643" actId="2696"/>
        <pc:sldMkLst>
          <pc:docMk/>
          <pc:sldMk cId="781507931" sldId="299"/>
        </pc:sldMkLst>
      </pc:sldChg>
      <pc:sldChg chg="addSp modSp add mod">
        <pc:chgData name="#QU YUXUAN#" userId="e989b61a-2536-425b-ac2d-4eb8b9136c96" providerId="ADAL" clId="{29A62443-97C1-4B7C-AA04-7A8C933093BC}" dt="2026-03-18T19:05:41.637" v="12355" actId="1076"/>
        <pc:sldMkLst>
          <pc:docMk/>
          <pc:sldMk cId="3675726047" sldId="300"/>
        </pc:sldMkLst>
        <pc:spChg chg="add mod">
          <ac:chgData name="#QU YUXUAN#" userId="e989b61a-2536-425b-ac2d-4eb8b9136c96" providerId="ADAL" clId="{29A62443-97C1-4B7C-AA04-7A8C933093BC}" dt="2026-03-18T19:05:41.637" v="12355" actId="1076"/>
          <ac:spMkLst>
            <pc:docMk/>
            <pc:sldMk cId="3675726047" sldId="300"/>
            <ac:spMk id="3" creationId="{CAA3AE46-0EB1-2982-4852-D2E45C4EDE18}"/>
          </ac:spMkLst>
        </pc:spChg>
        <pc:spChg chg="mod">
          <ac:chgData name="#QU YUXUAN#" userId="e989b61a-2536-425b-ac2d-4eb8b9136c96" providerId="ADAL" clId="{29A62443-97C1-4B7C-AA04-7A8C933093BC}" dt="2026-03-18T19:04:17.895" v="12298" actId="20577"/>
          <ac:spMkLst>
            <pc:docMk/>
            <pc:sldMk cId="3675726047" sldId="300"/>
            <ac:spMk id="39" creationId="{795C4BBB-4EAF-788A-45CD-7336DFCD3AAF}"/>
          </ac:spMkLst>
        </pc:spChg>
      </pc:sldChg>
      <pc:sldChg chg="delSp modSp add mod ord">
        <pc:chgData name="#QU YUXUAN#" userId="e989b61a-2536-425b-ac2d-4eb8b9136c96" providerId="ADAL" clId="{29A62443-97C1-4B7C-AA04-7A8C933093BC}" dt="2026-03-18T18:59:12.805" v="12258"/>
        <pc:sldMkLst>
          <pc:docMk/>
          <pc:sldMk cId="1936484332" sldId="303"/>
        </pc:sldMkLst>
        <pc:spChg chg="mod">
          <ac:chgData name="#QU YUXUAN#" userId="e989b61a-2536-425b-ac2d-4eb8b9136c96" providerId="ADAL" clId="{29A62443-97C1-4B7C-AA04-7A8C933093BC}" dt="2026-03-18T18:59:08.779" v="12256" actId="6549"/>
          <ac:spMkLst>
            <pc:docMk/>
            <pc:sldMk cId="1936484332" sldId="303"/>
            <ac:spMk id="39" creationId="{5A72441B-F0B7-69F1-0F4C-05B5C907AE2D}"/>
          </ac:spMkLst>
        </pc:spChg>
      </pc:sldChg>
      <pc:sldChg chg="addSp delSp modSp add mod">
        <pc:chgData name="#QU YUXUAN#" userId="e989b61a-2536-425b-ac2d-4eb8b9136c96" providerId="ADAL" clId="{29A62443-97C1-4B7C-AA04-7A8C933093BC}" dt="2026-03-18T19:00:37.379" v="12268" actId="478"/>
        <pc:sldMkLst>
          <pc:docMk/>
          <pc:sldMk cId="3767729495" sldId="304"/>
        </pc:sldMkLst>
        <pc:spChg chg="mod">
          <ac:chgData name="#QU YUXUAN#" userId="e989b61a-2536-425b-ac2d-4eb8b9136c96" providerId="ADAL" clId="{29A62443-97C1-4B7C-AA04-7A8C933093BC}" dt="2026-03-18T19:00:32.476" v="12267" actId="20577"/>
          <ac:spMkLst>
            <pc:docMk/>
            <pc:sldMk cId="3767729495" sldId="304"/>
            <ac:spMk id="39" creationId="{2F7E2919-0B38-B4DB-DBD9-F39E21A3A388}"/>
          </ac:spMkLst>
        </pc:spChg>
      </pc:sldChg>
      <pc:sldChg chg="modSp add ord">
        <pc:chgData name="#QU YUXUAN#" userId="e989b61a-2536-425b-ac2d-4eb8b9136c96" providerId="ADAL" clId="{29A62443-97C1-4B7C-AA04-7A8C933093BC}" dt="2026-03-18T19:50:50.576" v="12594" actId="20577"/>
        <pc:sldMkLst>
          <pc:docMk/>
          <pc:sldMk cId="1848825851" sldId="305"/>
        </pc:sldMkLst>
        <pc:spChg chg="mod">
          <ac:chgData name="#QU YUXUAN#" userId="e989b61a-2536-425b-ac2d-4eb8b9136c96" providerId="ADAL" clId="{29A62443-97C1-4B7C-AA04-7A8C933093BC}" dt="2026-03-18T19:50:49.864" v="12593" actId="6549"/>
          <ac:spMkLst>
            <pc:docMk/>
            <pc:sldMk cId="1848825851" sldId="305"/>
            <ac:spMk id="10" creationId="{D6DE3DA6-22EA-230C-3055-666517B82506}"/>
          </ac:spMkLst>
        </pc:spChg>
        <pc:spChg chg="mod">
          <ac:chgData name="#QU YUXUAN#" userId="e989b61a-2536-425b-ac2d-4eb8b9136c96" providerId="ADAL" clId="{29A62443-97C1-4B7C-AA04-7A8C933093BC}" dt="2026-03-18T19:50:49.864" v="12593" actId="6549"/>
          <ac:spMkLst>
            <pc:docMk/>
            <pc:sldMk cId="1848825851" sldId="305"/>
            <ac:spMk id="11" creationId="{67046650-BF7E-3D72-EEEF-B55D20C12AFF}"/>
          </ac:spMkLst>
        </pc:spChg>
        <pc:spChg chg="mod">
          <ac:chgData name="#QU YUXUAN#" userId="e989b61a-2536-425b-ac2d-4eb8b9136c96" providerId="ADAL" clId="{29A62443-97C1-4B7C-AA04-7A8C933093BC}" dt="2026-03-18T19:50:49.864" v="12593" actId="6549"/>
          <ac:spMkLst>
            <pc:docMk/>
            <pc:sldMk cId="1848825851" sldId="305"/>
            <ac:spMk id="13" creationId="{65BF1675-8525-820A-E1C9-B8EC847DBC26}"/>
          </ac:spMkLst>
        </pc:spChg>
        <pc:spChg chg="mod">
          <ac:chgData name="#QU YUXUAN#" userId="e989b61a-2536-425b-ac2d-4eb8b9136c96" providerId="ADAL" clId="{29A62443-97C1-4B7C-AA04-7A8C933093BC}" dt="2026-03-18T19:50:49.864" v="12593" actId="6549"/>
          <ac:spMkLst>
            <pc:docMk/>
            <pc:sldMk cId="1848825851" sldId="305"/>
            <ac:spMk id="14" creationId="{6BADE754-E3A8-1459-BAD2-5A91C9F2FAEA}"/>
          </ac:spMkLst>
        </pc:spChg>
        <pc:spChg chg="mod">
          <ac:chgData name="#QU YUXUAN#" userId="e989b61a-2536-425b-ac2d-4eb8b9136c96" providerId="ADAL" clId="{29A62443-97C1-4B7C-AA04-7A8C933093BC}" dt="2026-03-18T19:50:49.864" v="12593" actId="6549"/>
          <ac:spMkLst>
            <pc:docMk/>
            <pc:sldMk cId="1848825851" sldId="305"/>
            <ac:spMk id="15" creationId="{DCB24C5C-B3DD-7F8D-21E9-2B345231B236}"/>
          </ac:spMkLst>
        </pc:spChg>
        <pc:spChg chg="mod">
          <ac:chgData name="#QU YUXUAN#" userId="e989b61a-2536-425b-ac2d-4eb8b9136c96" providerId="ADAL" clId="{29A62443-97C1-4B7C-AA04-7A8C933093BC}" dt="2026-03-18T19:50:49.864" v="12593" actId="6549"/>
          <ac:spMkLst>
            <pc:docMk/>
            <pc:sldMk cId="1848825851" sldId="305"/>
            <ac:spMk id="17" creationId="{8F0C4F2B-C994-9C3B-771C-236623AE7534}"/>
          </ac:spMkLst>
        </pc:spChg>
        <pc:spChg chg="mod">
          <ac:chgData name="#QU YUXUAN#" userId="e989b61a-2536-425b-ac2d-4eb8b9136c96" providerId="ADAL" clId="{29A62443-97C1-4B7C-AA04-7A8C933093BC}" dt="2026-03-18T19:50:50.576" v="12594" actId="20577"/>
          <ac:spMkLst>
            <pc:docMk/>
            <pc:sldMk cId="1848825851" sldId="305"/>
            <ac:spMk id="19" creationId="{A92A1DC2-B18A-8903-5263-9E097406A7E8}"/>
          </ac:spMkLst>
        </pc:spChg>
        <pc:grpChg chg="mod">
          <ac:chgData name="#QU YUXUAN#" userId="e989b61a-2536-425b-ac2d-4eb8b9136c96" providerId="ADAL" clId="{29A62443-97C1-4B7C-AA04-7A8C933093BC}" dt="2026-03-18T19:50:49.864" v="12593" actId="6549"/>
          <ac:grpSpMkLst>
            <pc:docMk/>
            <pc:sldMk cId="1848825851" sldId="305"/>
            <ac:grpSpMk id="16" creationId="{46307D8E-8EB3-EB0B-E791-3A2616DD01E8}"/>
          </ac:grpSpMkLst>
        </pc:grpChg>
        <pc:grpChg chg="mod">
          <ac:chgData name="#QU YUXUAN#" userId="e989b61a-2536-425b-ac2d-4eb8b9136c96" providerId="ADAL" clId="{29A62443-97C1-4B7C-AA04-7A8C933093BC}" dt="2026-03-18T19:50:49.864" v="12593" actId="6549"/>
          <ac:grpSpMkLst>
            <pc:docMk/>
            <pc:sldMk cId="1848825851" sldId="305"/>
            <ac:grpSpMk id="20" creationId="{89FE8BE5-46C9-3B26-301E-F96F54635D0A}"/>
          </ac:grpSpMkLst>
        </pc:grpChg>
        <pc:picChg chg="mod">
          <ac:chgData name="#QU YUXUAN#" userId="e989b61a-2536-425b-ac2d-4eb8b9136c96" providerId="ADAL" clId="{29A62443-97C1-4B7C-AA04-7A8C933093BC}" dt="2026-03-18T19:50:49.864" v="12593" actId="6549"/>
          <ac:picMkLst>
            <pc:docMk/>
            <pc:sldMk cId="1848825851" sldId="305"/>
            <ac:picMk id="7" creationId="{C1D3C35E-B656-13DB-DEED-C8EE696E6EE7}"/>
          </ac:picMkLst>
        </pc:picChg>
      </pc:sldChg>
      <pc:sldChg chg="delSp modSp add mod">
        <pc:chgData name="#QU YUXUAN#" userId="e989b61a-2536-425b-ac2d-4eb8b9136c96" providerId="ADAL" clId="{29A62443-97C1-4B7C-AA04-7A8C933093BC}" dt="2026-03-18T19:58:37.638" v="12689" actId="478"/>
        <pc:sldMkLst>
          <pc:docMk/>
          <pc:sldMk cId="450267752" sldId="306"/>
        </pc:sldMkLst>
        <pc:spChg chg="mod">
          <ac:chgData name="#QU YUXUAN#" userId="e989b61a-2536-425b-ac2d-4eb8b9136c96" providerId="ADAL" clId="{29A62443-97C1-4B7C-AA04-7A8C933093BC}" dt="2026-03-18T19:57:14.549" v="12682" actId="27636"/>
          <ac:spMkLst>
            <pc:docMk/>
            <pc:sldMk cId="450267752" sldId="306"/>
            <ac:spMk id="3" creationId="{F01CB7DB-5B32-A9F2-4393-1FDD5BAD2AC3}"/>
          </ac:spMkLst>
        </pc:spChg>
      </pc:sldChg>
      <pc:sldChg chg="addSp delSp modSp add mod ord">
        <pc:chgData name="#QU YUXUAN#" userId="e989b61a-2536-425b-ac2d-4eb8b9136c96" providerId="ADAL" clId="{29A62443-97C1-4B7C-AA04-7A8C933093BC}" dt="2026-03-18T19:53:53.598" v="12648" actId="478"/>
        <pc:sldMkLst>
          <pc:docMk/>
          <pc:sldMk cId="4065277668" sldId="307"/>
        </pc:sldMkLst>
        <pc:spChg chg="mod">
          <ac:chgData name="#QU YUXUAN#" userId="e989b61a-2536-425b-ac2d-4eb8b9136c96" providerId="ADAL" clId="{29A62443-97C1-4B7C-AA04-7A8C933093BC}" dt="2026-03-18T19:52:29.208" v="12642" actId="20577"/>
          <ac:spMkLst>
            <pc:docMk/>
            <pc:sldMk cId="4065277668" sldId="307"/>
            <ac:spMk id="4" creationId="{61427437-80AB-A3ED-7499-E88B662098D8}"/>
          </ac:spMkLst>
        </pc:spChg>
      </pc:sldChg>
      <pc:sldChg chg="add">
        <pc:chgData name="#QU YUXUAN#" userId="e989b61a-2536-425b-ac2d-4eb8b9136c96" providerId="ADAL" clId="{29A62443-97C1-4B7C-AA04-7A8C933093BC}" dt="2026-03-18T19:43:39.611" v="12573" actId="2890"/>
        <pc:sldMkLst>
          <pc:docMk/>
          <pc:sldMk cId="1875717346" sldId="308"/>
        </pc:sldMkLst>
      </pc:sldChg>
      <pc:sldChg chg="addSp delSp modSp add mod">
        <pc:chgData name="#QU YUXUAN#" userId="e989b61a-2536-425b-ac2d-4eb8b9136c96" providerId="ADAL" clId="{29A62443-97C1-4B7C-AA04-7A8C933093BC}" dt="2026-03-18T19:56:20.533" v="12679" actId="478"/>
        <pc:sldMkLst>
          <pc:docMk/>
          <pc:sldMk cId="3366550220" sldId="309"/>
        </pc:sldMkLst>
        <pc:spChg chg="add mod">
          <ac:chgData name="#QU YUXUAN#" userId="e989b61a-2536-425b-ac2d-4eb8b9136c96" providerId="ADAL" clId="{29A62443-97C1-4B7C-AA04-7A8C933093BC}" dt="2026-03-18T19:54:26" v="12676" actId="1076"/>
          <ac:spMkLst>
            <pc:docMk/>
            <pc:sldMk cId="3366550220" sldId="309"/>
            <ac:spMk id="2" creationId="{D6CB7E77-CA47-F390-D98E-971C22FB0F18}"/>
          </ac:spMkLst>
        </pc:spChg>
        <pc:spChg chg="mod">
          <ac:chgData name="#QU YUXUAN#" userId="e989b61a-2536-425b-ac2d-4eb8b9136c96" providerId="ADAL" clId="{29A62443-97C1-4B7C-AA04-7A8C933093BC}" dt="2026-03-18T19:53:19.915" v="12644" actId="20577"/>
          <ac:spMkLst>
            <pc:docMk/>
            <pc:sldMk cId="3366550220" sldId="309"/>
            <ac:spMk id="4" creationId="{8A8F7720-1312-5A78-4FC6-F0FC10425B90}"/>
          </ac:spMkLst>
        </pc:spChg>
      </pc:sldChg>
      <pc:sldChg chg="modSp add mod">
        <pc:chgData name="#QU YUXUAN#" userId="e989b61a-2536-425b-ac2d-4eb8b9136c96" providerId="ADAL" clId="{29A62443-97C1-4B7C-AA04-7A8C933093BC}" dt="2026-03-18T21:14:36.376" v="13499" actId="14100"/>
        <pc:sldMkLst>
          <pc:docMk/>
          <pc:sldMk cId="792980775" sldId="310"/>
        </pc:sldMkLst>
        <pc:spChg chg="mod">
          <ac:chgData name="#QU YUXUAN#" userId="e989b61a-2536-425b-ac2d-4eb8b9136c96" providerId="ADAL" clId="{29A62443-97C1-4B7C-AA04-7A8C933093BC}" dt="2026-03-18T21:14:36.376" v="13499" actId="14100"/>
          <ac:spMkLst>
            <pc:docMk/>
            <pc:sldMk cId="792980775" sldId="310"/>
            <ac:spMk id="9" creationId="{47833703-F6C5-F062-B713-3C9B2E1ED48F}"/>
          </ac:spMkLst>
        </pc:spChg>
        <pc:spChg chg="mod">
          <ac:chgData name="#QU YUXUAN#" userId="e989b61a-2536-425b-ac2d-4eb8b9136c96" providerId="ADAL" clId="{29A62443-97C1-4B7C-AA04-7A8C933093BC}" dt="2026-03-18T20:11:08.519" v="12892" actId="20577"/>
          <ac:spMkLst>
            <pc:docMk/>
            <pc:sldMk cId="792980775" sldId="310"/>
            <ac:spMk id="10" creationId="{13591EFD-148B-0088-D00F-67854E5DA7CB}"/>
          </ac:spMkLst>
        </pc:spChg>
      </pc:sldChg>
      <pc:sldChg chg="modSp add mod">
        <pc:chgData name="#QU YUXUAN#" userId="e989b61a-2536-425b-ac2d-4eb8b9136c96" providerId="ADAL" clId="{29A62443-97C1-4B7C-AA04-7A8C933093BC}" dt="2026-03-18T20:06:11.826" v="12851" actId="20577"/>
        <pc:sldMkLst>
          <pc:docMk/>
          <pc:sldMk cId="3467695152" sldId="311"/>
        </pc:sldMkLst>
        <pc:spChg chg="mod">
          <ac:chgData name="#QU YUXUAN#" userId="e989b61a-2536-425b-ac2d-4eb8b9136c96" providerId="ADAL" clId="{29A62443-97C1-4B7C-AA04-7A8C933093BC}" dt="2026-03-18T20:06:11.826" v="12851" actId="20577"/>
          <ac:spMkLst>
            <pc:docMk/>
            <pc:sldMk cId="3467695152" sldId="311"/>
            <ac:spMk id="10" creationId="{1C398D72-992C-C394-2AB7-4A191D199C9E}"/>
          </ac:spMkLst>
        </pc:spChg>
      </pc:sldChg>
      <pc:sldChg chg="modSp add mod">
        <pc:chgData name="#QU YUXUAN#" userId="e989b61a-2536-425b-ac2d-4eb8b9136c96" providerId="ADAL" clId="{29A62443-97C1-4B7C-AA04-7A8C933093BC}" dt="2026-03-18T20:08:17.383" v="12857" actId="20577"/>
        <pc:sldMkLst>
          <pc:docMk/>
          <pc:sldMk cId="2661128951" sldId="312"/>
        </pc:sldMkLst>
        <pc:spChg chg="mod">
          <ac:chgData name="#QU YUXUAN#" userId="e989b61a-2536-425b-ac2d-4eb8b9136c96" providerId="ADAL" clId="{29A62443-97C1-4B7C-AA04-7A8C933093BC}" dt="2026-03-18T20:08:17.383" v="12857" actId="20577"/>
          <ac:spMkLst>
            <pc:docMk/>
            <pc:sldMk cId="2661128951" sldId="312"/>
            <ac:spMk id="10" creationId="{7B2557A7-4731-4E32-E9AC-C99539F563FD}"/>
          </ac:spMkLst>
        </pc:spChg>
      </pc:sldChg>
      <pc:sldChg chg="modSp add mod ord">
        <pc:chgData name="#QU YUXUAN#" userId="e989b61a-2536-425b-ac2d-4eb8b9136c96" providerId="ADAL" clId="{29A62443-97C1-4B7C-AA04-7A8C933093BC}" dt="2026-03-18T21:14:59.273" v="13500" actId="1076"/>
        <pc:sldMkLst>
          <pc:docMk/>
          <pc:sldMk cId="3530120026" sldId="313"/>
        </pc:sldMkLst>
        <pc:spChg chg="mod">
          <ac:chgData name="#QU YUXUAN#" userId="e989b61a-2536-425b-ac2d-4eb8b9136c96" providerId="ADAL" clId="{29A62443-97C1-4B7C-AA04-7A8C933093BC}" dt="2026-03-18T20:12:30.240" v="13005" actId="1076"/>
          <ac:spMkLst>
            <pc:docMk/>
            <pc:sldMk cId="3530120026" sldId="313"/>
            <ac:spMk id="3" creationId="{D9693CFD-7AAF-09AF-266E-A126C4D60BA6}"/>
          </ac:spMkLst>
        </pc:spChg>
        <pc:grpChg chg="mod">
          <ac:chgData name="#QU YUXUAN#" userId="e989b61a-2536-425b-ac2d-4eb8b9136c96" providerId="ADAL" clId="{29A62443-97C1-4B7C-AA04-7A8C933093BC}" dt="2026-03-18T21:14:59.273" v="13500" actId="1076"/>
          <ac:grpSpMkLst>
            <pc:docMk/>
            <pc:sldMk cId="3530120026" sldId="313"/>
            <ac:grpSpMk id="10" creationId="{56843153-1D05-9611-3FFD-D83665B4BBBF}"/>
          </ac:grpSpMkLst>
        </pc:grpChg>
      </pc:sldChg>
      <pc:sldChg chg="modSp add mod ord">
        <pc:chgData name="#QU YUXUAN#" userId="e989b61a-2536-425b-ac2d-4eb8b9136c96" providerId="ADAL" clId="{29A62443-97C1-4B7C-AA04-7A8C933093BC}" dt="2026-03-18T20:29:15.047" v="13304" actId="20577"/>
        <pc:sldMkLst>
          <pc:docMk/>
          <pc:sldMk cId="64538627" sldId="314"/>
        </pc:sldMkLst>
        <pc:spChg chg="mod">
          <ac:chgData name="#QU YUXUAN#" userId="e989b61a-2536-425b-ac2d-4eb8b9136c96" providerId="ADAL" clId="{29A62443-97C1-4B7C-AA04-7A8C933093BC}" dt="2026-03-18T20:29:15.047" v="13304" actId="20577"/>
          <ac:spMkLst>
            <pc:docMk/>
            <pc:sldMk cId="64538627" sldId="314"/>
            <ac:spMk id="3" creationId="{3D30BE85-4314-51AC-2E31-4AFF99375839}"/>
          </ac:spMkLst>
        </pc:spChg>
      </pc:sldChg>
      <pc:sldChg chg="modSp add mod">
        <pc:chgData name="#QU YUXUAN#" userId="e989b61a-2536-425b-ac2d-4eb8b9136c96" providerId="ADAL" clId="{29A62443-97C1-4B7C-AA04-7A8C933093BC}" dt="2026-03-18T21:16:50.230" v="13555" actId="20577"/>
        <pc:sldMkLst>
          <pc:docMk/>
          <pc:sldMk cId="431418659" sldId="315"/>
        </pc:sldMkLst>
        <pc:spChg chg="mod">
          <ac:chgData name="#QU YUXUAN#" userId="e989b61a-2536-425b-ac2d-4eb8b9136c96" providerId="ADAL" clId="{29A62443-97C1-4B7C-AA04-7A8C933093BC}" dt="2026-03-18T21:16:50.230" v="13555" actId="20577"/>
          <ac:spMkLst>
            <pc:docMk/>
            <pc:sldMk cId="431418659" sldId="315"/>
            <ac:spMk id="3" creationId="{D17CFEDB-2E43-E303-54AC-568431CE1959}"/>
          </ac:spMkLst>
        </pc:spChg>
      </pc:sldChg>
      <pc:sldChg chg="modSp add mod">
        <pc:chgData name="#QU YUXUAN#" userId="e989b61a-2536-425b-ac2d-4eb8b9136c96" providerId="ADAL" clId="{29A62443-97C1-4B7C-AA04-7A8C933093BC}" dt="2026-03-18T20:40:25.544" v="13475" actId="948"/>
        <pc:sldMkLst>
          <pc:docMk/>
          <pc:sldMk cId="2174370703" sldId="316"/>
        </pc:sldMkLst>
        <pc:spChg chg="mod">
          <ac:chgData name="#QU YUXUAN#" userId="e989b61a-2536-425b-ac2d-4eb8b9136c96" providerId="ADAL" clId="{29A62443-97C1-4B7C-AA04-7A8C933093BC}" dt="2026-03-18T20:40:25.544" v="13475" actId="948"/>
          <ac:spMkLst>
            <pc:docMk/>
            <pc:sldMk cId="2174370703" sldId="316"/>
            <ac:spMk id="3" creationId="{A27FF58E-8A83-A37F-5308-BAAE5CDDE89B}"/>
          </ac:spMkLst>
        </pc:spChg>
      </pc:sldChg>
      <pc:sldChg chg="add">
        <pc:chgData name="#QU YUXUAN#" userId="e989b61a-2536-425b-ac2d-4eb8b9136c96" providerId="ADAL" clId="{29A62443-97C1-4B7C-AA04-7A8C933093BC}" dt="2026-03-18T20:26:27.290" v="13214" actId="2890"/>
        <pc:sldMkLst>
          <pc:docMk/>
          <pc:sldMk cId="1671177662" sldId="317"/>
        </pc:sldMkLst>
      </pc:sldChg>
      <pc:sldChg chg="add del mod ord modShow">
        <pc:chgData name="#QU YUXUAN#" userId="e989b61a-2536-425b-ac2d-4eb8b9136c96" providerId="ADAL" clId="{29A62443-97C1-4B7C-AA04-7A8C933093BC}" dt="2026-03-25T12:37:58.060" v="13643" actId="2696"/>
        <pc:sldMkLst>
          <pc:docMk/>
          <pc:sldMk cId="3756579523" sldId="319"/>
        </pc:sldMkLst>
      </pc:sldChg>
      <pc:sldChg chg="delSp modSp add mod">
        <pc:chgData name="#QU YUXUAN#" userId="e989b61a-2536-425b-ac2d-4eb8b9136c96" providerId="ADAL" clId="{29A62443-97C1-4B7C-AA04-7A8C933093BC}" dt="2026-03-18T21:18:25.030" v="13579" actId="20577"/>
        <pc:sldMkLst>
          <pc:docMk/>
          <pc:sldMk cId="94108190" sldId="320"/>
        </pc:sldMkLst>
        <pc:spChg chg="mod">
          <ac:chgData name="#QU YUXUAN#" userId="e989b61a-2536-425b-ac2d-4eb8b9136c96" providerId="ADAL" clId="{29A62443-97C1-4B7C-AA04-7A8C933093BC}" dt="2026-03-18T20:37:37.357" v="13362" actId="1076"/>
          <ac:spMkLst>
            <pc:docMk/>
            <pc:sldMk cId="94108190" sldId="320"/>
            <ac:spMk id="2" creationId="{78264413-F754-386C-8411-6CF808DBAB76}"/>
          </ac:spMkLst>
        </pc:spChg>
        <pc:spChg chg="mod">
          <ac:chgData name="#QU YUXUAN#" userId="e989b61a-2536-425b-ac2d-4eb8b9136c96" providerId="ADAL" clId="{29A62443-97C1-4B7C-AA04-7A8C933093BC}" dt="2026-03-18T21:18:25.030" v="13579" actId="20577"/>
          <ac:spMkLst>
            <pc:docMk/>
            <pc:sldMk cId="94108190" sldId="320"/>
            <ac:spMk id="3" creationId="{5339420B-E6F7-BF80-2403-EB3FE300EA35}"/>
          </ac:spMkLst>
        </pc:spChg>
        <pc:spChg chg="mod">
          <ac:chgData name="#QU YUXUAN#" userId="e989b61a-2536-425b-ac2d-4eb8b9136c96" providerId="ADAL" clId="{29A62443-97C1-4B7C-AA04-7A8C933093BC}" dt="2026-03-18T20:38:06.458" v="13367" actId="20577"/>
          <ac:spMkLst>
            <pc:docMk/>
            <pc:sldMk cId="94108190" sldId="320"/>
            <ac:spMk id="10" creationId="{42822795-2240-9BF4-887C-9633B3CCD7F8}"/>
          </ac:spMkLst>
        </pc:spChg>
      </pc:sldChg>
      <pc:sldChg chg="modSp add mod">
        <pc:chgData name="#QU YUXUAN#" userId="e989b61a-2536-425b-ac2d-4eb8b9136c96" providerId="ADAL" clId="{29A62443-97C1-4B7C-AA04-7A8C933093BC}" dt="2026-03-19T03:48:29.271" v="13587" actId="20577"/>
        <pc:sldMkLst>
          <pc:docMk/>
          <pc:sldMk cId="1460805495" sldId="321"/>
        </pc:sldMkLst>
        <pc:spChg chg="mod">
          <ac:chgData name="#QU YUXUAN#" userId="e989b61a-2536-425b-ac2d-4eb8b9136c96" providerId="ADAL" clId="{29A62443-97C1-4B7C-AA04-7A8C933093BC}" dt="2026-03-19T03:48:29.271" v="13587" actId="20577"/>
          <ac:spMkLst>
            <pc:docMk/>
            <pc:sldMk cId="1460805495" sldId="321"/>
            <ac:spMk id="3" creationId="{EF76E481-8EBA-6DF6-1EB3-2F2A1F8248BA}"/>
          </ac:spMkLst>
        </pc:spChg>
        <pc:spChg chg="mod">
          <ac:chgData name="#QU YUXUAN#" userId="e989b61a-2536-425b-ac2d-4eb8b9136c96" providerId="ADAL" clId="{29A62443-97C1-4B7C-AA04-7A8C933093BC}" dt="2026-03-18T20:43:53.829" v="13481" actId="20577"/>
          <ac:spMkLst>
            <pc:docMk/>
            <pc:sldMk cId="1460805495" sldId="321"/>
            <ac:spMk id="10" creationId="{A9C24304-9F62-54F7-23B2-09A94D0536F1}"/>
          </ac:spMkLst>
        </pc:spChg>
      </pc:sldChg>
      <pc:sldChg chg="delSp modSp add mod">
        <pc:chgData name="#QU YUXUAN#" userId="e989b61a-2536-425b-ac2d-4eb8b9136c96" providerId="ADAL" clId="{29A62443-97C1-4B7C-AA04-7A8C933093BC}" dt="2026-03-18T21:18:45.692" v="13580"/>
        <pc:sldMkLst>
          <pc:docMk/>
          <pc:sldMk cId="2903920712" sldId="322"/>
        </pc:sldMkLst>
        <pc:spChg chg="mod">
          <ac:chgData name="#QU YUXUAN#" userId="e989b61a-2536-425b-ac2d-4eb8b9136c96" providerId="ADAL" clId="{29A62443-97C1-4B7C-AA04-7A8C933093BC}" dt="2026-03-18T21:18:45.692" v="13580"/>
          <ac:spMkLst>
            <pc:docMk/>
            <pc:sldMk cId="2903920712" sldId="322"/>
            <ac:spMk id="3" creationId="{8F2F257D-E627-4160-E72A-AA976D57370C}"/>
          </ac:spMkLst>
        </pc:spChg>
        <pc:spChg chg="mod">
          <ac:chgData name="#QU YUXUAN#" userId="e989b61a-2536-425b-ac2d-4eb8b9136c96" providerId="ADAL" clId="{29A62443-97C1-4B7C-AA04-7A8C933093BC}" dt="2026-03-18T20:38:18.878" v="13373" actId="20577"/>
          <ac:spMkLst>
            <pc:docMk/>
            <pc:sldMk cId="2903920712" sldId="322"/>
            <ac:spMk id="10" creationId="{EDAB9CAB-9B5C-83E1-3EA8-AECF1BAAAC0B}"/>
          </ac:spMkLst>
        </pc:spChg>
      </pc:sldChg>
      <pc:sldChg chg="modSp add mod">
        <pc:chgData name="#QU YUXUAN#" userId="e989b61a-2536-425b-ac2d-4eb8b9136c96" providerId="ADAL" clId="{29A62443-97C1-4B7C-AA04-7A8C933093BC}" dt="2026-03-18T20:39:47.019" v="13474" actId="27636"/>
        <pc:sldMkLst>
          <pc:docMk/>
          <pc:sldMk cId="3900483420" sldId="323"/>
        </pc:sldMkLst>
        <pc:spChg chg="mod">
          <ac:chgData name="#QU YUXUAN#" userId="e989b61a-2536-425b-ac2d-4eb8b9136c96" providerId="ADAL" clId="{29A62443-97C1-4B7C-AA04-7A8C933093BC}" dt="2026-03-18T20:39:47.019" v="13474" actId="27636"/>
          <ac:spMkLst>
            <pc:docMk/>
            <pc:sldMk cId="3900483420" sldId="323"/>
            <ac:spMk id="3" creationId="{39C785B4-8F9D-7FE4-ECA5-2275DF615941}"/>
          </ac:spMkLst>
        </pc:spChg>
      </pc:sldChg>
      <pc:sldChg chg="modSp add mod">
        <pc:chgData name="#QU YUXUAN#" userId="e989b61a-2536-425b-ac2d-4eb8b9136c96" providerId="ADAL" clId="{29A62443-97C1-4B7C-AA04-7A8C933093BC}" dt="2026-03-18T20:48:50.023" v="13491" actId="20577"/>
        <pc:sldMkLst>
          <pc:docMk/>
          <pc:sldMk cId="2681256482" sldId="324"/>
        </pc:sldMkLst>
        <pc:spChg chg="mod">
          <ac:chgData name="#QU YUXUAN#" userId="e989b61a-2536-425b-ac2d-4eb8b9136c96" providerId="ADAL" clId="{29A62443-97C1-4B7C-AA04-7A8C933093BC}" dt="2026-03-18T20:48:50.023" v="13491" actId="20577"/>
          <ac:spMkLst>
            <pc:docMk/>
            <pc:sldMk cId="2681256482" sldId="324"/>
            <ac:spMk id="2" creationId="{2EEE72A1-4DDB-A548-0DBA-42D60C3AD2E8}"/>
          </ac:spMkLst>
        </pc:spChg>
      </pc:sldChg>
      <pc:sldChg chg="modSp add mod ord">
        <pc:chgData name="#QU YUXUAN#" userId="e989b61a-2536-425b-ac2d-4eb8b9136c96" providerId="ADAL" clId="{29A62443-97C1-4B7C-AA04-7A8C933093BC}" dt="2026-03-19T03:52:38.993" v="13598" actId="27636"/>
        <pc:sldMkLst>
          <pc:docMk/>
          <pc:sldMk cId="3999579691" sldId="325"/>
        </pc:sldMkLst>
        <pc:spChg chg="mod">
          <ac:chgData name="#QU YUXUAN#" userId="e989b61a-2536-425b-ac2d-4eb8b9136c96" providerId="ADAL" clId="{29A62443-97C1-4B7C-AA04-7A8C933093BC}" dt="2026-03-19T03:52:38.993" v="13598" actId="27636"/>
          <ac:spMkLst>
            <pc:docMk/>
            <pc:sldMk cId="3999579691" sldId="325"/>
            <ac:spMk id="2" creationId="{25352790-0C57-378E-D424-36F3E355476F}"/>
          </ac:spMkLst>
        </pc:spChg>
        <pc:spChg chg="mod">
          <ac:chgData name="#QU YUXUAN#" userId="e989b61a-2536-425b-ac2d-4eb8b9136c96" providerId="ADAL" clId="{29A62443-97C1-4B7C-AA04-7A8C933093BC}" dt="2026-03-19T03:52:04.032" v="13596" actId="14100"/>
          <ac:spMkLst>
            <pc:docMk/>
            <pc:sldMk cId="3999579691" sldId="325"/>
            <ac:spMk id="3" creationId="{12FD1C11-E78A-3B94-765C-430C3B15CB93}"/>
          </ac:spMkLst>
        </pc:spChg>
        <pc:picChg chg="mod">
          <ac:chgData name="#QU YUXUAN#" userId="e989b61a-2536-425b-ac2d-4eb8b9136c96" providerId="ADAL" clId="{29A62443-97C1-4B7C-AA04-7A8C933093BC}" dt="2026-03-19T03:51:01.612" v="13592" actId="14100"/>
          <ac:picMkLst>
            <pc:docMk/>
            <pc:sldMk cId="3999579691" sldId="325"/>
            <ac:picMk id="5" creationId="{31B38565-C5F0-57DD-9563-A20691C76D4D}"/>
          </ac:picMkLst>
        </pc:picChg>
        <pc:picChg chg="mod">
          <ac:chgData name="#QU YUXUAN#" userId="e989b61a-2536-425b-ac2d-4eb8b9136c96" providerId="ADAL" clId="{29A62443-97C1-4B7C-AA04-7A8C933093BC}" dt="2026-03-19T03:50:55.891" v="13590" actId="1076"/>
          <ac:picMkLst>
            <pc:docMk/>
            <pc:sldMk cId="3999579691" sldId="325"/>
            <ac:picMk id="6" creationId="{63F7982D-C7B2-AED8-690C-C4EF591697E8}"/>
          </ac:picMkLst>
        </pc:picChg>
      </pc:sldChg>
      <pc:sldMasterChg chg="setBg">
        <pc:chgData name="#QU YUXUAN#" userId="e989b61a-2536-425b-ac2d-4eb8b9136c96" providerId="ADAL" clId="{29A62443-97C1-4B7C-AA04-7A8C933093BC}" dt="2026-03-18T15:15:27.374" v="8965"/>
        <pc:sldMasterMkLst>
          <pc:docMk/>
          <pc:sldMasterMk cId="1740659382" sldId="2147483648"/>
        </pc:sldMasterMkLst>
      </pc:sldMasterChg>
    </pc:docChg>
  </pc:docChgLst>
  <pc:docChgLst>
    <pc:chgData name="#QU YUXUAN#" userId="e989b61a-2536-425b-ac2d-4eb8b9136c96" providerId="ADAL" clId="{3DD64DAD-BBAF-46CF-93B3-AB9EFF97CD52}"/>
    <pc:docChg chg="custSel modSld">
      <pc:chgData name="#QU YUXUAN#" userId="e989b61a-2536-425b-ac2d-4eb8b9136c96" providerId="ADAL" clId="{3DD64DAD-BBAF-46CF-93B3-AB9EFF97CD52}" dt="2026-03-17T14:17:54.031" v="183"/>
      <pc:docMkLst>
        <pc:docMk/>
      </pc:docMkLst>
      <pc:sldChg chg="addSp delSp modSp mod">
        <pc:chgData name="#QU YUXUAN#" userId="e989b61a-2536-425b-ac2d-4eb8b9136c96" providerId="ADAL" clId="{3DD64DAD-BBAF-46CF-93B3-AB9EFF97CD52}" dt="2026-03-17T14:17:54.031" v="183"/>
        <pc:sldMkLst>
          <pc:docMk/>
          <pc:sldMk cId="1114781832" sldId="274"/>
        </pc:sldMkLst>
        <pc:inkChg chg="add reco">
          <ac:chgData name="#QU YUXUAN#" userId="e989b61a-2536-425b-ac2d-4eb8b9136c96" providerId="ADAL" clId="{3DD64DAD-BBAF-46CF-93B3-AB9EFF97CD52}" dt="2026-03-17T13:54:13.461" v="5"/>
          <ac:inkMkLst>
            <pc:docMk/>
            <pc:sldMk cId="1114781832" sldId="274"/>
            <ac:inkMk id="9" creationId="{597C4E24-865F-E42F-B4DA-D1AF4DABA332}"/>
          </ac:inkMkLst>
        </pc:inkChg>
        <pc:inkChg chg="add">
          <ac:chgData name="#QU YUXUAN#" userId="e989b61a-2536-425b-ac2d-4eb8b9136c96" providerId="ADAL" clId="{3DD64DAD-BBAF-46CF-93B3-AB9EFF97CD52}" dt="2026-03-17T13:54:14.856" v="6"/>
          <ac:inkMkLst>
            <pc:docMk/>
            <pc:sldMk cId="1114781832" sldId="274"/>
            <ac:inkMk id="10" creationId="{DBAA841F-607B-83A1-3337-8A2C6AECAB00}"/>
          </ac:inkMkLst>
        </pc:inkChg>
        <pc:inkChg chg="add reco">
          <ac:chgData name="#QU YUXUAN#" userId="e989b61a-2536-425b-ac2d-4eb8b9136c96" providerId="ADAL" clId="{3DD64DAD-BBAF-46CF-93B3-AB9EFF97CD52}" dt="2026-03-17T13:54:29.679" v="9"/>
          <ac:inkMkLst>
            <pc:docMk/>
            <pc:sldMk cId="1114781832" sldId="274"/>
            <ac:inkMk id="13" creationId="{448B8D73-511A-429D-7F19-57709E5A5387}"/>
          </ac:inkMkLst>
        </pc:inkChg>
        <pc:inkChg chg="add mod reco modStrokes">
          <ac:chgData name="#QU YUXUAN#" userId="e989b61a-2536-425b-ac2d-4eb8b9136c96" providerId="ADAL" clId="{3DD64DAD-BBAF-46CF-93B3-AB9EFF97CD52}" dt="2026-03-17T13:56:06.696" v="38"/>
          <ac:inkMkLst>
            <pc:docMk/>
            <pc:sldMk cId="1114781832" sldId="274"/>
            <ac:inkMk id="16" creationId="{0E81322B-841B-8C35-045A-8A6061BDB340}"/>
          </ac:inkMkLst>
        </pc:inkChg>
        <pc:inkChg chg="add mod reco modStrokes">
          <ac:chgData name="#QU YUXUAN#" userId="e989b61a-2536-425b-ac2d-4eb8b9136c96" providerId="ADAL" clId="{3DD64DAD-BBAF-46CF-93B3-AB9EFF97CD52}" dt="2026-03-17T13:56:07.251" v="39"/>
          <ac:inkMkLst>
            <pc:docMk/>
            <pc:sldMk cId="1114781832" sldId="274"/>
            <ac:inkMk id="19" creationId="{D89F7032-A756-EB0A-0C4F-8FFC2B83AF16}"/>
          </ac:inkMkLst>
        </pc:inkChg>
        <pc:inkChg chg="add reco">
          <ac:chgData name="#QU YUXUAN#" userId="e989b61a-2536-425b-ac2d-4eb8b9136c96" providerId="ADAL" clId="{3DD64DAD-BBAF-46CF-93B3-AB9EFF97CD52}" dt="2026-03-17T13:55:46.734" v="22"/>
          <ac:inkMkLst>
            <pc:docMk/>
            <pc:sldMk cId="1114781832" sldId="274"/>
            <ac:inkMk id="25" creationId="{9F9D6C89-619B-22F9-8D78-A724F1EDD44F}"/>
          </ac:inkMkLst>
        </pc:inkChg>
        <pc:inkChg chg="add reco">
          <ac:chgData name="#QU YUXUAN#" userId="e989b61a-2536-425b-ac2d-4eb8b9136c96" providerId="ADAL" clId="{3DD64DAD-BBAF-46CF-93B3-AB9EFF97CD52}" dt="2026-03-17T13:55:51.831" v="25"/>
          <ac:inkMkLst>
            <pc:docMk/>
            <pc:sldMk cId="1114781832" sldId="274"/>
            <ac:inkMk id="28" creationId="{C61827CB-4786-981F-F84D-E7ED765EBDBE}"/>
          </ac:inkMkLst>
        </pc:inkChg>
        <pc:inkChg chg="add reco">
          <ac:chgData name="#QU YUXUAN#" userId="e989b61a-2536-425b-ac2d-4eb8b9136c96" providerId="ADAL" clId="{3DD64DAD-BBAF-46CF-93B3-AB9EFF97CD52}" dt="2026-03-17T13:55:53.730" v="28"/>
          <ac:inkMkLst>
            <pc:docMk/>
            <pc:sldMk cId="1114781832" sldId="274"/>
            <ac:inkMk id="31" creationId="{9562B270-DDD1-E881-3E2E-B62351A53BB1}"/>
          </ac:inkMkLst>
        </pc:inkChg>
        <pc:inkChg chg="add mod reco modStrokes">
          <ac:chgData name="#QU YUXUAN#" userId="e989b61a-2536-425b-ac2d-4eb8b9136c96" providerId="ADAL" clId="{3DD64DAD-BBAF-46CF-93B3-AB9EFF97CD52}" dt="2026-03-17T13:56:32.453" v="58"/>
          <ac:inkMkLst>
            <pc:docMk/>
            <pc:sldMk cId="1114781832" sldId="274"/>
            <ac:inkMk id="37" creationId="{E20C293B-231C-E50A-F521-60B90C0036EC}"/>
          </ac:inkMkLst>
        </pc:inkChg>
        <pc:inkChg chg="add reco">
          <ac:chgData name="#QU YUXUAN#" userId="e989b61a-2536-425b-ac2d-4eb8b9136c96" providerId="ADAL" clId="{3DD64DAD-BBAF-46CF-93B3-AB9EFF97CD52}" dt="2026-03-17T13:56:03.164" v="37"/>
          <ac:inkMkLst>
            <pc:docMk/>
            <pc:sldMk cId="1114781832" sldId="274"/>
            <ac:inkMk id="40" creationId="{B55A48E9-DECC-9641-D278-753741F97677}"/>
          </ac:inkMkLst>
        </pc:inkChg>
        <pc:inkChg chg="add">
          <ac:chgData name="#QU YUXUAN#" userId="e989b61a-2536-425b-ac2d-4eb8b9136c96" providerId="ADAL" clId="{3DD64DAD-BBAF-46CF-93B3-AB9EFF97CD52}" dt="2026-03-17T14:17:54.031" v="183"/>
          <ac:inkMkLst>
            <pc:docMk/>
            <pc:sldMk cId="1114781832" sldId="274"/>
            <ac:inkMk id="45" creationId="{26A67517-ECCE-0A70-1BDD-CC78288C23B4}"/>
          </ac:inkMkLst>
        </pc:inkChg>
        <pc:inkChg chg="add mod reco modStrokes">
          <ac:chgData name="#QU YUXUAN#" userId="e989b61a-2536-425b-ac2d-4eb8b9136c96" providerId="ADAL" clId="{3DD64DAD-BBAF-46CF-93B3-AB9EFF97CD52}" dt="2026-03-17T13:57:15.879" v="86"/>
          <ac:inkMkLst>
            <pc:docMk/>
            <pc:sldMk cId="1114781832" sldId="274"/>
            <ac:inkMk id="68" creationId="{370E9D2A-8387-B02B-2A2B-CC99BF8D37D8}"/>
          </ac:inkMkLst>
        </pc:inkChg>
        <pc:inkChg chg="add reco">
          <ac:chgData name="#QU YUXUAN#" userId="e989b61a-2536-425b-ac2d-4eb8b9136c96" providerId="ADAL" clId="{3DD64DAD-BBAF-46CF-93B3-AB9EFF97CD52}" dt="2026-03-17T13:56:53.990" v="74"/>
          <ac:inkMkLst>
            <pc:docMk/>
            <pc:sldMk cId="1114781832" sldId="274"/>
            <ac:inkMk id="72" creationId="{8B8CF6CB-0837-F2FE-8093-5D1C5FB1672A}"/>
          </ac:inkMkLst>
        </pc:inkChg>
        <pc:inkChg chg="add mod reco modStrokes">
          <ac:chgData name="#QU YUXUAN#" userId="e989b61a-2536-425b-ac2d-4eb8b9136c96" providerId="ADAL" clId="{3DD64DAD-BBAF-46CF-93B3-AB9EFF97CD52}" dt="2026-03-17T13:57:18.011" v="90"/>
          <ac:inkMkLst>
            <pc:docMk/>
            <pc:sldMk cId="1114781832" sldId="274"/>
            <ac:inkMk id="83" creationId="{EFE7B09B-4611-4AAD-B692-4044DCEB3710}"/>
          </ac:inkMkLst>
        </pc:inkChg>
        <pc:inkChg chg="add">
          <ac:chgData name="#QU YUXUAN#" userId="e989b61a-2536-425b-ac2d-4eb8b9136c96" providerId="ADAL" clId="{3DD64DAD-BBAF-46CF-93B3-AB9EFF97CD52}" dt="2026-03-17T13:57:48.234" v="111"/>
          <ac:inkMkLst>
            <pc:docMk/>
            <pc:sldMk cId="1114781832" sldId="274"/>
            <ac:inkMk id="93" creationId="{83D921CC-B74F-3FED-1DCA-2E3FB4A12090}"/>
          </ac:inkMkLst>
        </pc:inkChg>
        <pc:inkChg chg="add reco">
          <ac:chgData name="#QU YUXUAN#" userId="e989b61a-2536-425b-ac2d-4eb8b9136c96" providerId="ADAL" clId="{3DD64DAD-BBAF-46CF-93B3-AB9EFF97CD52}" dt="2026-03-17T13:57:51.259" v="114"/>
          <ac:inkMkLst>
            <pc:docMk/>
            <pc:sldMk cId="1114781832" sldId="274"/>
            <ac:inkMk id="96" creationId="{7A6E2F2B-420F-2B30-4D56-B9252C3ED037}"/>
          </ac:inkMkLst>
        </pc:inkChg>
        <pc:inkChg chg="add reco">
          <ac:chgData name="#QU YUXUAN#" userId="e989b61a-2536-425b-ac2d-4eb8b9136c96" providerId="ADAL" clId="{3DD64DAD-BBAF-46CF-93B3-AB9EFF97CD52}" dt="2026-03-17T13:57:52.630" v="117"/>
          <ac:inkMkLst>
            <pc:docMk/>
            <pc:sldMk cId="1114781832" sldId="274"/>
            <ac:inkMk id="99" creationId="{C1D4CB94-53F0-BC65-3F03-4F51C6EDE817}"/>
          </ac:inkMkLst>
        </pc:inkChg>
        <pc:inkChg chg="add reco">
          <ac:chgData name="#QU YUXUAN#" userId="e989b61a-2536-425b-ac2d-4eb8b9136c96" providerId="ADAL" clId="{3DD64DAD-BBAF-46CF-93B3-AB9EFF97CD52}" dt="2026-03-17T13:57:56.859" v="124"/>
          <ac:inkMkLst>
            <pc:docMk/>
            <pc:sldMk cId="1114781832" sldId="274"/>
            <ac:inkMk id="106" creationId="{18D1DDA1-A099-C526-CDBA-E0AFB74E28F0}"/>
          </ac:inkMkLst>
        </pc:inkChg>
        <pc:inkChg chg="add reco">
          <ac:chgData name="#QU YUXUAN#" userId="e989b61a-2536-425b-ac2d-4eb8b9136c96" providerId="ADAL" clId="{3DD64DAD-BBAF-46CF-93B3-AB9EFF97CD52}" dt="2026-03-17T13:57:56.859" v="124"/>
          <ac:inkMkLst>
            <pc:docMk/>
            <pc:sldMk cId="1114781832" sldId="274"/>
            <ac:inkMk id="107" creationId="{6C7BE242-B383-51D3-8A86-B02D0F4D91E2}"/>
          </ac:inkMkLst>
        </pc:inkChg>
        <pc:inkChg chg="add">
          <ac:chgData name="#QU YUXUAN#" userId="e989b61a-2536-425b-ac2d-4eb8b9136c96" providerId="ADAL" clId="{3DD64DAD-BBAF-46CF-93B3-AB9EFF97CD52}" dt="2026-03-17T13:58:02.519" v="134"/>
          <ac:inkMkLst>
            <pc:docMk/>
            <pc:sldMk cId="1114781832" sldId="274"/>
            <ac:inkMk id="117" creationId="{4D4C0659-D5ED-59C2-CF61-ED2C413AAED2}"/>
          </ac:inkMkLst>
        </pc:inkChg>
        <pc:inkChg chg="add">
          <ac:chgData name="#QU YUXUAN#" userId="e989b61a-2536-425b-ac2d-4eb8b9136c96" providerId="ADAL" clId="{3DD64DAD-BBAF-46CF-93B3-AB9EFF97CD52}" dt="2026-03-17T13:58:02.817" v="135"/>
          <ac:inkMkLst>
            <pc:docMk/>
            <pc:sldMk cId="1114781832" sldId="274"/>
            <ac:inkMk id="118" creationId="{DDB6265D-D789-A2DA-2A41-A253EA4C58D0}"/>
          </ac:inkMkLst>
        </pc:inkChg>
        <pc:inkChg chg="add reco">
          <ac:chgData name="#QU YUXUAN#" userId="e989b61a-2536-425b-ac2d-4eb8b9136c96" providerId="ADAL" clId="{3DD64DAD-BBAF-46CF-93B3-AB9EFF97CD52}" dt="2026-03-17T13:58:03.443" v="136"/>
          <ac:inkMkLst>
            <pc:docMk/>
            <pc:sldMk cId="1114781832" sldId="274"/>
            <ac:inkMk id="119" creationId="{8B56385A-B7D5-131C-E25A-2C9A3FBBD9A7}"/>
          </ac:inkMkLst>
        </pc:inkChg>
        <pc:inkChg chg="add reco">
          <ac:chgData name="#QU YUXUAN#" userId="e989b61a-2536-425b-ac2d-4eb8b9136c96" providerId="ADAL" clId="{3DD64DAD-BBAF-46CF-93B3-AB9EFF97CD52}" dt="2026-03-17T13:58:03.443" v="136"/>
          <ac:inkMkLst>
            <pc:docMk/>
            <pc:sldMk cId="1114781832" sldId="274"/>
            <ac:inkMk id="120" creationId="{83ECEF84-659F-C755-3AB2-3871C341E8A1}"/>
          </ac:inkMkLst>
        </pc:inkChg>
        <pc:inkChg chg="add reco">
          <ac:chgData name="#QU YUXUAN#" userId="e989b61a-2536-425b-ac2d-4eb8b9136c96" providerId="ADAL" clId="{3DD64DAD-BBAF-46CF-93B3-AB9EFF97CD52}" dt="2026-03-17T13:58:03.443" v="136"/>
          <ac:inkMkLst>
            <pc:docMk/>
            <pc:sldMk cId="1114781832" sldId="274"/>
            <ac:inkMk id="121" creationId="{A6EE023F-3A36-C813-9CE7-0F1CD40F8137}"/>
          </ac:inkMkLst>
        </pc:inkChg>
        <pc:inkChg chg="add">
          <ac:chgData name="#QU YUXUAN#" userId="e989b61a-2536-425b-ac2d-4eb8b9136c96" providerId="ADAL" clId="{3DD64DAD-BBAF-46CF-93B3-AB9EFF97CD52}" dt="2026-03-17T13:58:04.297" v="137"/>
          <ac:inkMkLst>
            <pc:docMk/>
            <pc:sldMk cId="1114781832" sldId="274"/>
            <ac:inkMk id="122" creationId="{929D0E37-D28E-A145-A9DB-C863D8684022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4:52:24.54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1 133,'4'0,"8"-4,10-1,5 0,5 1,1 1,-1 2,-3 0,-2-3,-2-1,-2 0,-1 1,4 2,4-3,1-1,2 1,-3-2,-4-1,-3 2,3 1,0-1,4-1,3 2,4 1,4 1,1 2,5 0,3 1,-5 0,-5 0,-6 1,-6-1,-6-3,-4-2,-2 0,1 2,1 0,1 2,2 0,0 0,4 1,5 0,10 1,0-1,2 0,1 0,0 0,1 0,0 0,0 4,-4 1,-4-1,-6 0,1 2,1 1,0-1,1-2,0-1,-3-2,1 0,0-1,1 0,-1 3,-2 2,1 0,0 2,2 0,-1 3,2 0,-1-2,-2-3,-2-1,-3-2,-2 2,0 1,-1 0,-4 2,-2 0,1-1,-3 2,-4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0:10.272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0 0,'4'4,"5"9,19 9,9 5,6 1,-2 0,-3-1,-4-1,-1-2,1 3,-1-4,-2-1,-4-5,-1-5,-6-1,-6 1,-2-1,1 1,1 2,3-1,-1 1,-1-2,-2 1,0-2,-2 1,-3 2,1 2,-1 3,2-2,-1-1,2-3,-1 1,1 1,3 1,-1 3,-2 1,-4 1,-11-3,-7-4,-6-5,-5-4,3 1,0-1,-4 0,-2-2,0 2,-3 1,-2-1,2-1,2 2,-3 0,0 0,-2 1,0 1,-2-2,1-1,6 1,3 1,3-2,4 3,5 3,4 3,3 4,3 2,1 1,1 2,-4-1,-1-3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0:10.273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1 236,'0'4,"7"1,11-4,9-2,7-1,6-4,3 0,-1 0,-2 1,-2 2,-5-3,-5 0,-2 1,-3 1,3 2,0 0,0 2,-1 0,-1 0,3 0,0 0,0 1,-2-1,0 0,-2 0,0 0,-1-4,0 0,0-1,-1 1,1 2,0 0,3 1,2 1,0 0,-2 0,0 0,-2 0,0 1,3-1,1 0,-4-4,-2-1,-2 0,1-3,4 1,1 0,-3-1,-2 0,0 2,0 1,0 2,4 2,6-3,9-1,4 0,0-2,-4-1,-5-2,-5 1,-3 1,-3 3,-1 2,-4-3,-2 0,0 2,1 0,2 2,4 0,3 2,0 0,0 0,3 0,-1 0,0 1,-2-1,-1 0,-1 0,-2 0,4 0,1 0,-1 0,0 0,-13-8,-9-1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0:10.274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1 1,'4'0,"8"4,7 4,3 6,1 3,5 3,9 9,1 4,-5-1,-5-5,-3-4,-7-2,2-5,2 0,-1-4,-2 0,-2 1,4 3,3 2,0 2,0 1,-1-3,-3-1,-2 1,-1-3,-2-1,-1-2,2 1,1-3,2 2,1 1,1 0,1 0,-4 3,-1-2,-3 0,-1-2,-2 1,-3 2,-7-2,-7 0,-10 3,-9 1,-5 2,-5 2,4 0,0 1,1-3,-1-2,0 1,2 4,3-1,1-1,2 0,4 4,2 2,0 0,-1-1,0-4,-2-3,-1 0,3 1,1-4,4 1,0 0,-2 1,-2-1,3-1,-1 2,-2-3,3 0,3 2,0-3,2-2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1:10.84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1 155,'0'-4,"3"0,6-1,5 1,3 2,-1-4,5 0,1 1,2 1,0-2,0-1,-1-2,0-3,-1-1,-3 0,-2 0,0 4,1-1,1 2,1 1,1 3,1 2,0 1,0 0,0 1,0 1,0 3,0 1,0 0,0 3,0-1,0 4,0-2,-1 3,1-2,0-2,0-2,0-3,-4 3,-1-1,0 0,1-2,-2 3,-1 1,1-2,2-1,1-1,2-2,0 0,1-1,0 0,0 0,-4 3,-1 2,1-1,0-1,1 0,2 2,0 1,0-1,1 3,0 0,0-2,-4 2,-1 0,1-2,0-1,-3 1,1 1,-4 2,1-1,-2 3,-3 3,-3 3,2-2,-1 0,2-1,1-1,-2 2,1 2,1 2,1-2,-1-1,-2 1,2-2,0 0,-3 0,-1 3,-3 1,0 1,-2 1,0 1,0 0,-1 0,1 1,0-1,0 0,-1 0,1 0,0 0,0 0,-3-4,-3-1,-2 0,-4 1,-8 1,0 1,-1 1,0 1,0 0,-1-4,0-1,0 1,0 0,0-3,0 1,0-4,-3 1,-2-2,4 0,2-1,1-2,0-3,0-2,0-1,-1-2,0 0,-5-1,-4 1,-2-1,-2 1,0 0,0 0,0 0,0 0,1 0,-4 0,-1 0,0-4,-2-5,3 0,0-4,2 2,4-2,3 1,3 0,1 1,2-1,-3-2,-1 2,-4-2,0-2,1 2,2 4,6-1,5-2,7-3,4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1:12.842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28 199,'0'-4,"0"-5,4-1,5 1,4-1,4 1,3 2,5 2,3-2,3 0,4 2,0 1,2 2,-3 1,-2-4,0 0,-1 1,-3 0,-2-2,2 0,-3-3,-3 0,-2 1,1 3,-4-2,-2 0,6 1,1 2,2 2,3 0,2 2,-1 0,-2 0,0 0,-3-3,0-1,0-1,2 2,2 0,-1 2,3 0,0 0,0 1,-3 4,3 1,3 4,0-1,-1 4,-3-2,-6 2,-2-1,-6 1,-1-1,2-3,-3 1,1 0,-2 1,-3 3,-2 3,0-2,1 2,-2 0,2-1,0 0,-1 1,-2 1,-1 2,-2 2,0 4,-1 2,0 0,-1-1,1-1,0-1,0-1,0-1,0 0,0 0,0-1,0 1,0 0,0-1,0 1,0 0,0 0,-4 0,-1 0,-4-4,1-1,0 0,-1 1,1 1,-3-2,-2-1,0 1,3 1,-1 1,-2 2,1 0,-1-3,-2-5,-2 0,-3-4,4 2,-1 2,0 3,-2 2,0-2,-2 0,0-3,-1-3,-4-3,-1-4,0-1,1-2,5 3,3 2,-4-1,-5-1,-2-1,-4 0,1-2,2 1,-2-1,1 0,-1-1,0 1,3 0,-2 0,-3-4,1-5,-2-1,2 2,-2 1,3-1,2 1,2-3,-1 1,1-2,1 1,2-2,0 2,2 2,1 2,4-1,1 1,0 0,-1 3,3-3,0 0,2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1:14.157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982 0,'-4'0,"-4"0,-6 0,-7 0,-7 0,-7 0,-1 0,-5 0,0 0,-1 0,1 4,2 5,1 0,3 3,4 0,3 1,3-2,-1 2,-1-3,-3 2,0-1,-6 0,-1 0,3 0,2 0,4 0,3-1,-2 2,-1 2,-2-1,4 0,2-1,6 1,6 2,8-2,9 1,7-2,9 0,5 3,-3 1,7 7,5 2,12 5,5 0,-2 0,-3-6,-1 1,-1-1,2 4,2 0,-5 0,-2 2,-1-1,5 3,0 0,1 1,0-1,3-2,-4-6,-5-3,-6-6,-6-5,-11-4,-12-4,-15-9,-10-7,-1-1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1:15.590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875 0,'-4'0,"-5"0,-12 0,-6 0,-10 0,-6 0,-6 0,-3 0,0 0,1 4,6 1,11 3,7 1,8 2,4-1,0-1,0-3,-2-2,-2 1,-1 1,-5 2,-1 0,-4 3,-1-1,5 1,3 0,2-3,1 1,-1 0,1-3,-1-1,4 1,4 4,4 4,8-1,8-2,6 4,12 4,2 2,8 4,5-1,-1-1,-3-2,-4 1,0-1,3 1,-2-1,1 1,3 0,-6 0,-4-1,-2 1,-3 0,3 4,1-3,0-2,2 4,1-3,-1-5,-2-6,-1 0,-1 1,-2-1,0 1,-4 3,-1-2,0 0,1 3,1-2,1-3,1-4,-3 1,-9-5,-5-3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1:55.318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2091 1,'0'4,"0"4,0 6,-4-1,-1 2,-3 6,-1 3,-2 1,1 0,-3-5,-1-1,-3-4,-2-1,2 1,1-3,2 2,0 1,3 2,-1-2,-2 0,-2-2,-2-3,-3 0,0 2,-4-1,-2 1,-1-1,2 2,1 1,-2-1,-1 1,1-3,-3-2,1 1,1 2,-2 3,0-1,2-3,-2 0,0-1,2-3,-2 1,-3 0,-4-2,-2-2,-3-1,-2-2,0 0,0-1,0-1,-1 1,-3 0,-1-1,0 1,2 0,0 0,5 3,6 2,6 0,3-2,3 0,2-1,1-1,1-1,-1 0,0 0,0 0,-1-1,0-2,0-2,0 0,1 1,-1-2,0-1,-4-2,-1-4,1 1,0 2,1 3,5-2,3-2,-1 0,0-1,-1 1,3-1,3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1:55.319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263 910,'-4'-4,"-1"-9,-4-5,1-8,-7-6,-5-9,-1-17,1-2,2 6,3 5,0 2,4 3,-1 4,1 2,4 0,2 3,3 3,-3 4,-1 3,2 1,0 2,-1 1,-1-1,-3 5,0 1,1-1,3-1,2-1,12 3,9 7,8 6,4 3,1 1,1 2,1-1,-3-1,-2 0,-3 0,3-1,3 1,0-1,0 0,-3-1,-3 1,0 0,-3-3,1-2,-5-4,-2 1,-3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1:55.320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2160 1,'-4'0,"-1"3,-3 2,-5 3,1 5,2 3,-1 3,-3 2,-2 1,-2-4,-2 0,-1 0,3 1,0 1,1-4,2 0,0-3,-1-3,-1-1,-6-1,-2-2,-1 2,1 0,0-3,1 3,1 3,0 4,1-1,0-3,1 1,-1-2,0-3,0 1,-3 0,-2-2,1-2,-4-1,5 2,1 0,2 0,1 2,0 0,0-1,0 2,0 0,-1-2,4 2,1 0,0 2,-1-1,-1 3,-2-2,0-2,0-2,-1-3,0-1,0-2,0 4,0 0,0 0,0-1,0 4,0-1,0 0,0-2,0-2,0 0,4 2,1 2,0-2,-1 0,-1-1,-2-2,0 0,0-1,-1 0,0 0,0-1,0 1,0 0,3-4,2-1,0 0,-1 1,-1 2,-1 0,-1-3,-1 0,0 0,0 1,0 2,0 0,0 1,0-2,0-2,0 1,4-4,1 1,0 1,2-3,1 1,-1-2,1-3,0 0,-1 3,1 0,0 0,-2 3,-1-1,1-3,5-4,6 1,9 3,7 4,2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4:52:26.069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0 0,'4'4,"5"9,19 9,9 5,6 1,-2 0,-3-1,-4-1,-1-2,1 3,-1-4,-2-1,-4-5,-1-5,-6-1,-6 1,-2-1,1 1,1 2,3-1,-1 1,-1-2,-2 1,0-2,-2 1,-3 2,1 2,-1 3,2-2,-1-1,2-3,-1 1,1 1,3 1,-1 3,-2 1,-4 1,-11-3,-7-4,-6-5,-5-4,3 1,0-1,-4 0,-2-2,0 2,-3 1,-2-1,2-1,2 2,-3 0,0 0,-2 1,0 1,-2-2,1-1,6 1,3 1,3-2,4 3,5 3,4 3,3 4,3 2,1 1,1 2,-4-1,-1-3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1:55.321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553 1095,'0'-4,"-3"-8,-6-10,-4-5,-5-5,-2-5,3 1,3 2,-3 0,1-3,0-1,-1 5,-2 1,-1 2,0-1,-2 1,4-2,1 0,0 3,-2-2,4 2,-1-3,0-3,2 0,-1-4,0 0,-3 4,3 3,-1 4,0-1,-2-3,-1 0,-2 2,3 3,9 5,9 7,9 6,9 8,6 4,3 1,-3 5,-3 0,0-2,-1-1,-3 2,-1-2,0 0,2 2,1-1,1-1,1-1,0-3,1 0,0-2,1 0,-1 0,0 0,0 0,4-1,1 1,-1-4,4-1,-1 0,-1 1,3 2,2 0,4 1,3 1,-2 0,1 0,-4 0,-3 0,-3 0,-4 1,-1-1,-2 0,-1 0,1 0,-1 0,-4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4:10.3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665 253 8912,'-13'-2'0,"0"-2"0,-3-3 0,-1 3 0,4 2 0,0 2 0,9 0 0,-5 8 0,9 5 0,0 5 0,0-5 0,0 0 0,0 0 0,0 7 0,0-1 0,0 1 0,0-1 0,0 3 0,0 4 0,0-4 0,0 6 0,0 1 0,0 1 0,0 1 0,0 3 0,0-5 0,0 1 0,0 3 0,0 4 0,0-2 0,0-3 0,0-8 0,0 3 0,0-6 0,0-1 0,0-7 0,0 0 0,0-9 0,0-4 0,-2-13 0,-5-4 0,-4-11 0,-8-3 0</inkml:trace>
  <inkml:trace contextRef="#ctx0" brushRef="#br0" timeOffset="977">292 214 8912,'-19'0'0,"-1"0"0,7 0 0,0 0 0,0 2 0,2 5 0,-6-5 0,4 4 0,-5-3 0,-1 3 0,-1 3 0,0-1 0,1 1 0,6 0 0,0-5 0,-3 3 0,-1 8 0,6-11 0,5 9 0,6-8 0,8 1 0,12-6 0,10-6 0,7 1 0,5-8 0,4-2 0,6-2 0,4-3 0,10 1 0,-1-3 0,-2 0 0,-2 2 0,2-10 0,-2 10 0,-4-1 0,-11-1 0,-3 4 0,-6 3 0,-4 2 0,-16 9 0,1-5 0,-7 0 0,-7 7 0,-11-4 0,-1 6 0,-7 4 0,4 5 0,2 1 0,-4 4 0,6 5 0,1 1 0,6-1 0,0 10 0,0 1 0</inkml:trace>
  <inkml:trace contextRef="#ctx0" brushRef="#br0" timeOffset="1364">1057 469 8912,'-9'-11'0,"5"4"0,-9 14 0,8 4 0,-1 10 0,1 3 0,-1 3 0,4 7 0,-5-1 0,5 6 0,2 7 0,0-5 0,0 5 0,0-5 0,0-1 0,0-8 0,0-1 0,0-3 0,0-4 0,0-2 0,0-3 0,0-10 0,0-9 0,0-11 0,0-15 0,9-4 0,2-10 0</inkml:trace>
  <inkml:trace contextRef="#ctx0" brushRef="#br0" timeOffset="1544">998 410 8912,'-11'-20'0,"-4"7"0,8 0 0,1 9 0,6-5 0,8 9 0,6 2 0,3 5 0,-4-5 0,0 7 0,2-1 0,3 3 0,1 9 0</inkml:trace>
  <inkml:trace contextRef="#ctx0" brushRef="#br0" timeOffset="2433">1331 606 8912,'-9'-11'0,"7"0"0,-4 5 0,1 3 0,1-1 0,-3 8 0,1 1 0,6 8 0,0 2 0,0 5 0,0 6 0,0-2 0,0 8 0,0 3 0,0-4 0,0-1 0,0 1 0,0-1 0,0-6 0,-2 2 0,-5-4 0,5-2 0,-7-18 0,12-9 0,3-10 0,7-9 0,-2-5 0,2-6 0,2 0 0,3 2 0,1 1 0,1-12 0,0 11 0,-1 0 0,1 2 0,-1 1 0,1 6 0,0 4 0,-7 4 0,0 5 0,-9 7 0,3 15 0,-5 8 0,-2 7 0,0 11 0,0-5 0,0 3 0,0 0 0,0-1 0,0 5 0,0-2 0,0-2 0,0-16 0,0 3 0,0-3 0,0 1 0,0-7 0,6-11 0,3-13 0,2-7 0,4-6 0,-4 2 0,2-7 0,2 1 0,3-1 0,-5 5 0,0-4 0,2 1 0,3 5 0,-5 5 0,0 6 0,2 6 0,-6 7 0,-3 7 0,-4 6 0,5 11 0,-1 4 0,-1 0 0,-3 1 0,0 3 0,2-5 0,5-3 0,2-3 0,-4-1 0,6-3 0,2-4 0,2-6 0,5-5 0,2-2 0,2-2 0,-2-5 0,-2-4 0,-2-8 0,-1-1 0,1 1 0,-1-7 0,-1-1 0,-3 3 0,-2 3 0,-9-5 0,3-1 0,-5 3 0,-2 3 0,0 1 0,0 1 0,-9 1 0,-4 5 0,-4 6 0,4 12 0,2 4 0,0 1 0,0 6 0,7 1 0,-3 3 0,5 1 0,2 6 0,0-6 0,0 6 0,0-6 0,0-1 0,7 2 0,1-1 0,3 1 0,4-4 0,3-10 0,2 3 0,1-2 0,5-5 0,-4-4 0,7-6 0,-3-7 0,0-5 0,0-3 0,-6-3 0,-1-3 0,1 3 0,-1-6 0,10 0 0,1-10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4:14.85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 96 8912,'0'-11'0,"0"1"0,0 3 0,0-6 0,0-4 0,0 3 0,0 1 0,0 9 0,0-2 0,0 12 0,0 7 0,0 5 0,0 3 0,0 5 0,0 7 0,0 4 0,0 5 0,0 1 0,0 3 0,0 8 0,0-4 0,-3 3 0,-1-3 0,-3-2 0,1 2 0,6-9 0,0-4 0,0-4 0,0-1 0,0-5 0,2-14 0,5-7 0,-5-12 0,4-7 0,-3-5 0,-3-1 0,0-1 0,0 0 0,0 1 0,8 8 0,-6-15 0,7 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4:28.1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312 1899 9255,'-20'0'0,"1"0"0,-1 0 0,1 0 0,-1 0 0,0 0 0,1 0 0,-1 0 0,1 0 0,5 7 0,1-1 0,-2-2 0,-2-1 0,4-1 0,0 2 0,-3 3 0,5 1 0,-2-1 0,9-5 0,-2 5 0,12-14 0,9-6 0,9-4 0,9-5 0,15-4 0,11-9 0,10-9 0,-25 19 0,2-2 0,4-5 0,2-1 0,7-4 0,2 0 0,4-4 0,3-1 0,5-3 0,4-2 0,-21 13 0,2-1 0,0 0 0,2-2 0,1-1 0,1 0-111,3-3 1,0 0 0,1 1 0,-4 2 0,0 0 0,1 0 0,1 0 0,1-1 0,0 1 0,-1 1 0,0 1 0,-1 0 111,-1 2 1,-2-1 0,-1 2-1,23-14 1,-3 2 0,-3 3 0,-1 2-1,-5 1 1,-1 1-2,-4 2 1,-2 1 0,-11 7 0,-1 1 0,-1 1 0,0 0 0,37-18-1,-11 5 0,-17 6 0,-2 3 0,-7 4 0,-7 8 0,-16 1 0,-8 10 0,-1 3 0,-12 4 0,-6 7 0,-11 6 0,-6 13 0,-3 4 0,1 10 0</inkml:trace>
  <inkml:trace contextRef="#ctx0" brushRef="#br0" timeOffset="884">214 1977 9197,'-7'-13'0,"-1"2"0,-3 3 0,-2 1 28,2-2 0,0 7-2,4-4-18,5 4 0,-4 2 1,12 0-5,7 0 1,5 0 0,1 0 0,1 0-3,0 0 1,8 2-1,5 2 1,4 5-1,2 0-2,0-1 1,0 5 0,3-4-1,3 0 0,8-1 0,1 8 0,3-5 0,1-1 0,-10 8 0,11-7 0,-2 2 0,-1 0 0,3 0 0,-2 4 0,-3-1 0,-2-3 0,-8-2 0,4 4 0,0-2 0,4 2 0,-2-4 0,0 2 0,0 2 0,0 3 0,-4 1 0,2 3 0,-2 2 0,-3 2 0,-6 7 0,7-5 0,-5 3 0,0 4 0,-10-7 0,10 0 0,-2-2 0,0 0 0,2 1 0,-2-8 0,0 1 0,2-1 0,-10 1 0,8 0 0,-5-1 0,-1 1 0,-5-7 0,4 0 0,-1 2 0,-5 3 0,-3-5 0,-1-3 0,0 1 0,-1 0 0,1-6 0,-1 1 0,1-4 0,-7-4 0,0-4 0,-9-5 0,3-9 0,-5 1 0,-2-1 0,-2 3 0,-2 1 0,-3 3 0,-8 7 0,2-7 0,-13 0 0,-5-7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4:30.5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1 331 9249,'0'-19'0,"0"-1"0,0 0 0,0 1 0,0 6 0,0 0 0,0 6 0,0-6 0,0 9 0,0-3 0,0 16 0,0 8 0,0 7 0,0 11 0,0-2 0,2 2 0,4-3 0,-3 12 0,5-5 0,-1 2 0,-1 1 0,7-3 0,-4-2 0,2-2 0,4-3 0,-4-8 0,2 3 1,2-6 0,3-3 0,2-5 0,-1-9 0,1-8 0,-7-7 1,0-11-1,2-2 0,3-2 0,-1-7 1,-2 5-1,-4-2 0,-2-5 0,6 4 1,-4-1-1,2-1 0,0 2 0,-9 3 0,5 9 0,-2-1 2,-1 0-3,1 9 1,-5 18 0,2 15 0,3 4-1,-3 2 1,-2 7-1,-2-2 1,0 2-1,0-3 1,2-1 0,5-7-1,6 2 1,-2-2 0,2-11-1,2-7 1,3-6-1,-1-6 1,-2-7-1,-2-5 1,-6-10 0,4-2 0,-2-3-1,-5 0 1,-2 1 0,-2-8 0,0 1 0,0 0 0,0 0 0,0 0 0,0-3 0,0-4 0,-2 12 0,-2-3 0,-3 4 0,3 2 1,-1 7-1,1-2 4,-3 5-4,1 10 0,15 4 0,1 14-1,1 6 0,16 13 0,-6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4:32.85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0 362 9156,'0'-20'0,"3"3"0,1 2 0,2 2 0,1 6 0,-7-6 0,0 6 0,0-6 0,0 9 0,0-2 0,0 12 0,0 5 0,-2 9 0,-3 1 5,-1 5 1,-1 5 0,7 8 0,0 3 3,0 3 0,0-3 1,0 3-1,0-3-6,0-3 0,3 0 0,1-2 1,5-4-4,1-7 0,4-6 0,5-7 0,1-7 0,-1-4 0,3-10 0,2-8 0,4-8 0,3-8 0,-7-5 0,2-2 0,-2-3 0,2-4 0,-4 5 0,2-3 0,-7 7 0,-4 5 0,-6 6 0,6-3 0,2 8 0,-6 8 0,0 19 0,-1 7 0,-6 13 0,5 5 0,-3 4 0,3 4 0,-5-11 0,7 11 0,-3-4 0,1-4 0,8-3 0,-4-8 0,2-3 0,0-4 0,0 2 0,7-8 0,-1-3 0,1-4 0,0-6 0,-3-7 0,-4-5 0,2 3 0,-6-3 0,0-3 0,-1-1 0,1-2 0,-5 0 0,3-4 0,-3-3 0,-2 5 0,-2-7 0,0-4 0,0-6 0,0-1 0,0-6 0,0 0 0,0 0 0,0 6 0,0-1 0,0 3 0,0 18 0,0 5 0,0 14 0,0 5 0,0 11 0,0 7 0,0 1 0,0 1 0,0 0 0,0 8 0,0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5:44.67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627 0 9092,'-19'0'0,"6"0"0,0 0 0,-3 0 0,-1 0 0,-1 2 0,5 5 0,2-5 0,5 5 0,-7-5 0,2-2 0,-2 0 0,0 0 0,-7 0 0,1 0 0,-1 0 0,0 0 0,1 0 0,-1 9 0,1 1 0</inkml:trace>
  <inkml:trace contextRef="#ctx0" brushRef="#br0" timeOffset="1532">549 98 9125,'11'-2'0,"-5"-4"0,5 3 0,-6-8 0,8 5 0,-9 2 0,2-9 0,-3 8 0,-3-6 0,0 5 0,-7 1 0,-2-6 0,-1 3 0,-4 1 0,-5 7 0,-1 0 0,-2 0 0,-1 0 0,-4 2 0,3 5 0,-6 4 0,-3 8 0,-4 1 0,-2 0 0,6 8 0,1 2 0,-3 3 0,-2 0 0,4-1 0,3 5 0,1-2 0,5-2 0,9-7 0,4 5 0,3-3 0,3-4 0,3-2 0,4-3 0,5 1 0,6-7 0,11-2 0,6-3 0,7-3 0,-2-3 0,9-2 0,-5 0 0,0 0 0,-11 0 0,12 0 0,-3-2 0,0-5 0,-11 5 0,-2-4 0,0 3 0,-9 3 0,-9 3 0,-12 3 0,-9 7 0,-9 5 0,0 1 0,-7 1 0,1 2 0,-1 4 0,5-2 0,-4 6 0,-1 1 0,1-1 0,-1 3 0,-4 4 0,5-2 0,2-3 0,1 1 0,8 6 0,-1 0 0,1 1 0,8-1 0,4 0 0,5 0 0,2 0 0,4-6 0,9-2 0,14-3 0,7-4 0,14-11 0,5-7 0,5-3 0,8-3 0,-3-3 0,7-3 0,-3-7 0,-4-5 0,-8-8 0,-5 0 0,-2 0 0,-5-2 0,-10 6 0,-7-2 0,-6 7 0,-7 3 0,-7 10 0,-12-2 0,-5 12 0,-17 5 0,-3 9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5:50.3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1764 8936,'2'-17'0,"4"4"0,-1-3 0,8 8 0,2-3 0,2-2 0,5-7 0,2-2 0,2-4 0,16 2 0,-1-8 0,9-5 0,11-7 0,9-8 0,-29 21 0,3-1 0,2-3 0,1 0 0,4-3 0,1 0 0,2-3 0,1-1 0,2-5 0,1-2 0,0 2 0,-1 1-91,3 0 1,-2 0 0,-7 3-1,0 1 1,5-2 0,2 1 0,-2 0-1,1 1 91,-1 0 0,-1 1 0,-8 9 0,0 1 0,-2-3 0,1 1 0,-2 2 0,-1 3 0,35-20 0,-10 4 0,-7 5 0,-9 2 44,-6 5 0,-16 3 0,7 10 0,-4-1-44,-2 0 0,-7 10 0,0 1 0,-7 2 0,-4 1 0,-9-1 0,3 16 0,-11 4 0,-3 4 0,-6-1 0,4-1 0,-2 5 0,-4 1 0,-2-3 0,-3 10 0</inkml:trace>
  <inkml:trace contextRef="#ctx0" brushRef="#br0" timeOffset="898">59 1686 8961,'-8'-11'0,"6"0"0,-7 7 0,0-3 0,7-8 0,-7 4 0,11-6 0,5 3 0,6 8 0,4 4 0,3 0 0,0-5 0,6 5 0,2-5 0,3 3 0,3-3 0,6 3 0,5-7 0,10 0 0,8 0 0,2 1 0,14-6 0,8 3 0,6-2 0,-43 7 0,1-1 0,-1-1 0,0 0 0,2-1 0,0 0 0,0-1 0,1 0 0,1-1 0,1 0 0,3-1 0,1 0 0,-3 2 0,-1 0-34,3-1 0,0 0 1,-2-2-1,1 1 1,0 2-1,-1 0 0,1-1 1,-1-2 33,-2 0 0,-1 0 0,0 2 0,-1 2 0,-2-2 0,0 0 0,1 1 0,0 2 0,47-8 0,-2 5 0,-5-4 0,-10 4 0,-3-2 0,-6 2 0,-2 2 0,-24 6 0,-3-1 0,-10-1 0,-7 7 0,-13 0 0,-6 0 0,-14 0 0,-2-2 0,-6-2 0,2-3 0,0-8 0,-7 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5:52.6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431 656 8942,'9'-11'0,"-5"-4"0,7 6 0,-2-2 0,-5-4 2,-1-3 1,-3 5 0,-3 2 0,-3 3 1,-7 3 1,-5 5-1,-1 5 1,-3 3-3,-4 3 0,2 4 0,-7 9 1,1 5-3,-1 1 0,1 3 0,-5 6 1,5 2-1,1 5 0,-3-2 0,6 6 0,2-2 0,2-5 0,11-1 0,4-5 0,5-5 0,2-6 0,9-4 0,6-4 0,9-5 0,9-7 0,-1-4 0,5-4 0,5-4 0,-1-7 0,3 0 0,-1-5 0,3-4 0,-2 1 0,-10-1 0,-3 2 0,-3 3 0,-4 4 0,-9-2 0,-1 8 0,-19 0 0,-1 10 0,-10 3 0,-3 7 0,-3 7 0,-2 6 0,-4 7 0,-3 4 0,7 2 0,-2 0 0,4 2 0,3 5 0,1-2 0,3 6 0,4-2 0,3-5 0,1-1 0,9-5 0,5-5 0,6-6 0,4-10 0,3-5 0,2-3 0,4-3 0,-2-5 0,6-5 0,1-6 0,-1-6 0,-4 2 0,7-11 0,2 4 0,2 2 0,-7-2 0,-1-1 0,-3-4 0,0 3 0,0 3 0,-9 1 0,1 0 0,1 1 0,-3-1 0,12 1 0</inkml:trace>
  <inkml:trace contextRef="#ctx0" brushRef="#br0" timeOffset="418">882 185 9168,'0'-19'0,"0"-10"0,2-1 0,3-1 0,1 5 0,-1 5 0,-3 1 0,-2 11 0,0 9 0,0 9 0,0 13 0,0 4 0,-7-2 0,1 8 0,-1 3 0,-2 2 0,7-4 0,-6 0 0,1 1 0,0 4 0,1-6 0,6-1 0,-2-1 0,-5 1 0,5-7 0,-4 2 0,3-4 0,3 6 0,0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5:55.2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20 295 8880,'0'-20'0,"0"7"0,0 0 0,0-2 0,-6 4 0,-1-2 0,1 9 0,6-5 0,0 11 0,0 5 0,6 4 0,3 8 0,0 3 0,-1 4 0,8-2 0,-3 9 0,4 1 0,3 4 0,-7-6 0,0 1 0,2-1 0,3-1 0,1 4 0,1-9 0,-3-2 0,-4-2 0,5-3 0,-5-1 0,4-5 0,3-7 0,-3-12 0,-4-7 0,3-7 0,-8-4 0,1-4 0,0-3 0,4 5 0,-7-4 0,1-1 0,2 1 0,-7 6 0,6-2 0,-1 4 0,-1 2 0,3 7 0,-2 2 0,6 3 0,-2 1 0,2 9 0,0 7 0,-2 11 0,6-1 0,-4 10 0,2-3 0,-2 0 0,5 2 0,-5-4 0,4 2 0,-4-2 0,-2-9 0,0-4 0,0-2 0,-4-5 0,4-10 0,-3-7 0,1-5 0,-5-3 0,3-3 0,-3-3 0,-2-7 0,-2 1 0,3-4 0,3-2 0,-4 0 0,5-1 0,-5 1 0,-2 0 0,0 0 0,0 2 0,0 2 0,0 2 0,0 16 0,2-1 0,5 7 0,-3 5 0,9 8 0,2 5 0,3 4 0,1 8 0</inkml:trace>
  <inkml:trace contextRef="#ctx0" brushRef="#br0" timeOffset="1717">471 1451 8817,'0'-19'0,"0"8"0,0-7 0,0 5 0,0-4 0,0-3 0,0 12 0,0 8 0,2 10 0,5 8 0,-5 10 0,7 3 0,-3 3 0,1 6 0,6-10 0,-4 12 0,2-1 0,4 0 0,-4-10 0,0 6 0,-1-5 0,1-1 0,-4-14 0,4 3 0,0-3 0,0 1 0,-5-9 0,5-9 0,-2-11 0,-3-7 0,-4-4 0,3-2 0,1-2 0,1-8 0,-7 1 0,2-4 0,4-2 0,-3 8 0,3 5 0,-1 2 0,1-2 0,-2 11 0,10-5 0,-1 14 0,6 3 0,1 14 0,-7 4 0,0 18 0,2 2 0,3 2 0,-5 2 0,0-2 0,2-2 0,2-2 0,-4-7 0,1 4 0,-1-1 0,-3-5 0,8-11 0,-5-9 0,4-8 0,-4-7 0,-2-11 0,0-4 0,0-7 0,-4-6 0,4-5 0,-3-3 0,-3-4 0,3-1 0,-1-7 0,-3 1 0,-2-1 0,-2-2 0,0 0 0,0 2 0,0 9 0,0 6 0,0 7 0,0 5 0,0 12 0,0 20 0,0 13 0,3 5 0,3 1 0,-4 7 0,5 1 0,4 7 0,0-3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4:52:28.149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1 236,'0'4,"7"1,11-4,9-2,7-1,6-4,3 0,-1 0,-2 1,-2 2,-5-3,-5 0,-2 1,-3 1,3 2,0 0,0 2,-1 0,-1 0,3 0,0 0,0 1,-2-1,0 0,-2 0,0 0,-1-4,0 0,0-1,-1 1,1 2,0 0,3 1,2 1,0 0,-2 0,0 0,-2 0,0 1,3-1,1 0,-4-4,-2-1,-2 0,1-3,4 1,1 0,-3-1,-2 0,0 2,0 1,0 2,4 2,6-3,9-1,4 0,0-2,-4-1,-5-2,-5 1,-3 1,-3 3,-1 2,-4-3,-2 0,0 2,1 0,2 2,4 0,3 2,0 0,0 0,3 0,-1 0,0 1,-2-1,-1 0,-1 0,-2 0,4 0,1 0,-1 0,0 0,-13-8,-9-1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6:01.57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118 921 8974,'-13'0'0,"0"0"0,8 0 0,-3 0 0,8-2 0,0-4 0,2 1 0,4-6 0,7 3 0,5 3 0,1-3 0,3-1 0,4-2 0,7-4 0,4 4 0,2-2 0,5-5 0,8-6 0,5 0 0,19-6 0,7 0 0,4-1 0,-40 14 0,2-1 0,3-3 0,2-1 0,3-1 0,2 0 0,1 1 0,-1 0 0,-3 1 0,-1 1 0,5 0 0,0 1 0,0-1 0,0 1-34,0-1 0,0 0 1,-7 1-1,0-1 1,3 1-1,0 1 1,-5 1-1,0-1 34,-1 1 0,-2 2 0,35-9 0,-7-2 0,-6 4 0,-7 2 0,-2 3 0,-5 2 0,-3 1 0,-8-1 0,-6 7 0,-6 1 0,-7 5 0,-10-5 0,-3 1 0,-11-1 0,-2 7 0,-7 9 0,-8 2 0,2 2 0,-2 0 0,-3 0 0,-1 7 0,-1 8 0,0 2 0</inkml:trace>
  <inkml:trace contextRef="#ctx0" brushRef="#br0" timeOffset="1030">39 1019 8904,'-2'-19'0,"-2"-1"0,-3 1 0,3-1 0,-5 7 0,3 0 0,-1 0 0,7-7 0,0 9 0,0 3 0,0 10 0,0 4 0,7-1 0,1 5 0,3 1 0,2 0 0,-2 5 0,7-1 0,-5 0 2,4-2 0,5 2 1,2 9-1,4 2 0,1-2 6,-1-2 1,7 6-1,0 3 1,6 2-6,5-1 1,2 1 0,-3 6 0,8 2-4,3 5 1,3-4 0,0 3 0,0-3-1,-1-3 0,-1 7 0,-3 2 0,-1 2 0,-8-11 0,3 4 0,-4 3 0,-7 2 0,-2 2 0,2 2 0,-2-6 0,-3-5 0,-6-8 0,7 0 0,0 2 0,-3 2 0,5-7 0,-9-4 0,0-2 0,3 2 0,-8-4 0,6 4 0,-4-4 0,4-2 0,-10-1 0,5 1 0,-3-1 0,-3 1 0,-1-7 0,2 0 0,-1 0 0,-3-2 0,-7 0 0,7-7 0,2 3 0,-4-1 0,2-6 0,-8-2 0,1-4 0,-3 1 0,-3-8 0,0-2 0,0 4 0,0-2 0,0 0 0,0-7 0,-3 10 0,-3 3 0,1-2 0,-5 1 0,1-3 0,0 4 0,3-6 0,1 7 0,-8-7 0,0-1 0,-6-5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6:47.3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40 292 8700,'-7'-13'0,"1"0"0,-1 0 0,0 0 0,1 0 0,2-2 0,1-3 0,3 5 0,0 0 0,0 7 0,0-8 0,0 10 0,3 4 0,1 13 0,5 5 0,2 1 0,-5 3 0,5 4 0,0 7 0,0 4 0,2 2 0,6 0 0,-1 0 0,-5 1 0,4-1 0,-4 0 0,5 0 0,1 0 0,-6-6 0,1-5 0,-1-4 0,-2-6 0,6-5 0,-4 0 0,-4-15 0,-3-16 0,-4-6 0,1-4 0,1 2 0,2-7 0,-1-4 0,-1 5 0,1-1 0,1 0 0,-2 3 0,5-1 0,0 7 0,2-2 0,-5 9 0,7 12 0,3 10 0,-6 6 0,4 10 0,-1 3 0,0 5 0,0 1 0,-2 1 0,4 1 0,-2-6 0,-7-4 0,8-2 0,-1-1 0,-3 1 0,8-9 0,-5-5 0,-4-6 0,-1-6 0,-1-7 0,-1-5 0,1-3 0,-5-6 0,3-5 0,1-5 0,1-2 0,-7-1 0,0-1 0,0-5 0,6 3 0,1-7 0,-3 0 0,-2-1 0,-2 10 0,0 2 0,0 11 0,0 6 0,2 11 0,5 4 0,-5 14 0,15 4 0,-6 8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6:51.8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334 687 8700,'0'-20'0,"0"1"0,-2 1 0,-3 3 0,-1 2 0,-3 9 0,5-5 0,-3 0 0,-8 7 0,2-5 0,-5 5 0,-1 11 0,-1 6 0,1 9 0,-1 0 0,0 9 0,1 2 0,-1 2 0,1 2 0,-1 0 0,3 0 0,3 0 0,-1 1 0,7-1 0,-1 0 0,0 0 0,3-8 0,6-5 0,0-4 0,0-3 0,2-8 0,4-4 0,7-5 0,5-2 0,4 0 0,1-2 0,6-5 0,1-6 0,-4-4 0,5-3 0,-1 3 0,1 4 0,-7-3 0,2 10 0,-4 1 0,-3 3 0,-6 2 0,0 0 0,-10 11 0,-3 7 0,-11 8 0,-7 4 0,-1 5 0,-1 6 0,1 3 0,-1-1 0,0 3 0,3 11 0,2-3 0,2-1 0,8-10 0,-1 3 0,4-5 0,2-2 0,0-6 0,2-5 0,4-4 0,7-6 0,7-10 0,4 3 0,4-4 0,3-9 0,4-7 0,8-11 0,5-1 0,2-6 0,-6-1 0,1-7 0,-3 5 0,-3 2 0,-6-1 0,-3 5 0,1-2 0,-1 2 0,-13 9 0,1 2 0,-7-2 0,-5 4 0,-6-2 0,-8 17 0,-3 3 0,0 8 0,-15 13 0,4 3 0</inkml:trace>
  <inkml:trace contextRef="#ctx0" brushRef="#br0" timeOffset="1130">589 99 8807,'0'-20'0,"0"7"0,0 0 0,0-2 0,0 4 0,0-2 0,0 9 0,0-5 0,0 18 0,0 4 0,0 6 0,0 7 0,-7-2 0,0 9 0,1 2 0,-3 2 0,7 4 0,-4 1 0,3-1 0,3-4 0,0-2 0,0 2 0,0-2 0,0-3 0,0-8 0,0 2 0,0-4 0,0-2 0,0-9 0,9-11 0,2-11 0</inkml:trace>
  <inkml:trace contextRef="#ctx0" brushRef="#br0" timeOffset="1395">745 60 8807,'0'-20'0,"0"0"0,0 12 1,0 8 0,0 15 1,0 13-1,0 3 2,0 4 0,0-3 0,0 3 1,0 4-4,0 3 1,0-5-1,0 6 1,0-6-1,0-4 0,-2 0 0,-2 4 0,-3-5 0,3-6 0,2-4 0,2-2 0,0-1 0,0-8 0,2-4 0,2-14 0,3-6 0,8-4 0,-4-3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7:11.0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1 715 8815,'0'-13'0,"0"0"0,0 6 0,0-6 0,0 7 0,0-7 0,2 8 0,2 1 0,3 8 0,2 3 0,-5 10 0,5 5 0,2 0 0,-5 8 0,5 3 0,0 4 0,0 2 0,0-2 0,4-2 0,-4-2 0,-2 1 0,4-5 0,-5-3 0,1-4 0,0-3 0,-1-1 0,-1-5 0,-5-7 0,5-12 0,-5-7 0,-2-5 0,0-4 0,0-1 0,0-4 0,2-7 0,2 3 0,3-2 0,-3 1 0,1 6 0,-1-5 0,5 3 0,2 4 0,-5 9 0,7 4 0,2 2 0,1 5 0,-1 12 0,-2 10 0,2 6 0,-4 11 0,2-3 0,0 5 0,-2 2 0,7 1 0,-8-3 0,4-5 0,-1-6 0,-3-4 0,6-4 0,-3-5 0,2-7 0,-4-4 0,2-2 0,-9-15 0,3-7 0,-3-4 0,3-2 0,-5-9 0,4 2 0,-3-6 0,-3-1 0,0-1 0,0-9 0,0-1 0,0-3 0,0 3 0,0 3 0,0 0 0,0 0 0,2 13 0,2 0 0,5 7 0,2 6 0,-5 11 0,7 6 0,-2 14 0,2 8 0,-6 9 0,4 6 0,0 9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7:48.23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40 9678,'0'-13'0,"0"0"0,0 9 0,0-5 0,0 11 0,0 5 0,0 6 0,0 4 0,0 3 0,0-1 0,0 1 0,2 2 0,3 4 0,1 6 0,1-3 0,-7-3 0,0-4 0,6-3 0,1 1 0,-1-9 0,-6-5 0,0-12 0,9-5 0,2-9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7:50.21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40 447 9678,'0'-11'0,"0"3"0,-2 8 0,-5 0 0,5 2 0,-4 4 0,3 7 0,3-2 0,0 2 0,0 2 0,0 3 0,0 1 0,3-1 0,1-3 0,2-2 0,10-6 0,-3 4 0,4-3 0,3-1 0,-1-7 0,1 0 0,0 0 0,-3-9 0,-2-4 0,-2-4 0,3-3 0,-8 0 0,-1 1 0,-5-1 0,-2 1 0,0-1 0,0 1 0,-2 1 0,-5 5 0,-4-2 0,-8 8 0,-1 1 0,1-3 0,-1 7 0,0-5 0,1 7 0,-1 7 0,7-3 0,0 7 0,-2 0 0,-3 0 0,7 2 0,3 7 0</inkml:trace>
  <inkml:trace contextRef="#ctx0" brushRef="#br0" timeOffset="418">412 36 9678,'0'-20'0,"-2"9"0,-2 7 0,-3 8 0,1 0 0,4 9 0,-3 3 0,-1 1 0,-1 3 0,7-1 0,-2 1 0,-5 0 0,5-1 0,-15 9 0,6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7:51.6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1 392 9678,'0'-11'0,"0"3"0,0 10 0,0 4 0,0 7 0,0 5 0,0 4 0,0 2 0,0 2 0,0 0 0,2-7 0,2 1 0,3 0 0,-1-1 0,-6 1 0,0-1 0,0 1 0,7 0 0,-1-1 0,-1 1 0,-1-9 0,0-3 0,3 1 0,-1-7 0,-6 5 0,0-14 0,0-6 0,0 2 0,0-2 0,-8 0 0,-3-6 0</inkml:trace>
  <inkml:trace contextRef="#ctx0" brushRef="#br0" timeOffset="346">295 59 9678,'0'-13'0,"0"0"0,0 6 0,0-6 0,-3 9 0,-3-3 0,4 5 0,-7 4 0,7 5 0,-5 6 0,5 11 0,-7 2 0,3-2 0,-1-2 0,-1-3 0,3 1 0,-1 0 0,-10 8 0,6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7:55.2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20 468 9678,'0'-11'0,"-9"3"0,7 10 0,-5 4 0,5 5 0,2 9 0,0-1 0,0 1 0,0 2 0,0 2 0,0 2 0,0-2 0,0 4 0,0-2 0,0 0 0,0 3 0,2-7 0,3 4 0,1-5 0,-2-1 0,-1 0 0,-3-1 0,0 1 0,0-11 0,0-9 0,0-11 0,0-15 0,0 4 0,0-7 0</inkml:trace>
  <inkml:trace contextRef="#ctx0" brushRef="#br0" timeOffset="369">235 96 9678,'0'19'0,"0"1"0,-6 0 0,-1-1 0,1-6 0,6 0 0,0 0 0,0 7 0</inkml:trace>
  <inkml:trace contextRef="#ctx0" brushRef="#br0" timeOffset="601">470 17 9678,'0'-10'0,"0"3"0,0 14 0,0-3 0,0 9 0,0 4 0,0 7 0,0-2 0,0 6 0,0-1 0,0-1 0,0 0 0,-2-7 0,-2 1 0,-3 0 0,1-7 0,6 0 0,0 2 0,0-6 0,0-1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7:53.7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59 528 9678,'-6'-13'0,"-1"0"0,-1 8 0,1-1 0,3 4 0,-7 4 0,2 4 0,3 5 0,6 9 0,0-1 0,0 3 0,0 2 0,0 2 0,0-2 0,0-9 0,2-1 0,2 1 0,3 2 0,8-6 0,-2-4 0,4-5 0,3-2 0,0 0 0,-1-2 0,1-5 0,-3 3 0,-2-9 0,-4-3 0,-2-1 0,4-9 0,-6 0 0,-3 2 0,-2 2 0,-2 2 0,0 1 0,0-1 0,-9 3 0,-4 2 0,-4 1 0,-3 10 0,1 0 0,-1 8 0,7 0 0,2 10 0,3 1 0,1-7 0,-2 10 0,-2-7 0</inkml:trace>
  <inkml:trace contextRef="#ctx0" brushRef="#br0" timeOffset="348">412 57 9678,'0'-19'0,"0"8"0,0 4 0,0 14 0,-6-3 0,-1 9 0,3 3 0,2 1 0,2 3 0,-3-1 0,-1 1 0,-3-1 0,1 1 0,6 0 0,0-1 0,0 1 0,0-1 0,0 1 0,0-9 0,0 6 0,0-6 0</inkml:trace>
  <inkml:trace contextRef="#ctx0" brushRef="#br0" timeOffset="545">589 18 9678,'10'-2'0,"-3"-4"0,-5 3 0,-8-3 0,-1 12 0,3 7 0,-1 5 0,1 1 0,-5 1 0,-2 0 0,7-1 0,-5 1 0,3 2 0,-1 2 0,3 2 0,2 0 0,-7-7 0,-2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8:02.51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40 8676,'3'11'0,"3"-5"0,5-10 0,9-5 0,-1-2 0,1-2 0,-1-7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4:52:29.578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1 1,'4'0,"8"4,7 4,3 6,1 3,5 3,9 9,1 4,-5-1,-5-5,-3-4,-7-2,2-5,2 0,-1-4,-2 0,-2 1,4 3,3 2,0 2,0 1,-1-3,-3-1,-2 1,-1-3,-2-1,-1-2,2 1,1-3,2 2,1 1,1 0,1 0,-4 3,-1-2,-3 0,-1-2,-2 1,-3 2,-7-2,-7 0,-10 3,-9 1,-5 2,-5 2,4 0,0 1,1-3,-1-2,0 1,2 4,3-1,1-1,2 0,4 4,2 2,0 0,-1-1,0-4,-2-3,-1 0,3 1,1-4,4 1,0 0,-2 1,-2-1,3-1,-1 2,-2-3,3 0,3 2,0-3,2-2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8:02.8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8676,'7'13'0,"1"-2"0,3-2 0,4-5 0,3-2 0,2-2 0,-1 0 0,1 0 0,-1 0 0,10 0 0,1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8:01.7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51 158 8947,'-20'0'0,"9"0"0,0 0 0,7-2 0,0-3 0,6-3 0,9-1 0,6 0 0,3 5 0,8-7 0,3 0 0</inkml:trace>
  <inkml:trace contextRef="#ctx0" brushRef="#br0" timeOffset="148">462 99 8947,'9'-11'0,"2"0"0,9 7 0,-1-3 0,-6-6 0,0 7 0,3 1 0,1 3 0,-6-7 0,6 7 0,-6-6 0</inkml:trace>
  <inkml:trace contextRef="#ctx0" brushRef="#br0" timeOffset="282">874 1 8947,'0'11'0,"9"-2"0,4-9 0,4 0 0,3 8 0,-1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8:00.9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31 157 8947,'-3'-17'0,"-3"4"0,4 2 0,-7 7 0,0-3 0,7 1 0,2 6 0,13 0 0,5 0 0,1 0 0,1 0 0,-1 0 0,1 0 0,8-9 0,3-2 0</inkml:trace>
  <inkml:trace contextRef="#ctx0" brushRef="#br0" timeOffset="167">403 138 8947,'20'0'0,"-1"-2"0,1-5 0,2 5 0,1-5 0,4 3 0,-3-3 0,-3 5 0,8-15 0,1 6 0</inkml:trace>
  <inkml:trace contextRef="#ctx0" brushRef="#br0" timeOffset="284">1011 40 8947,'19'-2'0,"1"-3"0,-1-1 0,1-1 0,0 7 0,-1-2 0,1-5 0,-1 5 0,1-4 0,0 4 0,-1 2 0,-6 0 0,0 0 0,0 0 0,7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8:00.3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0 177 8944,'13'-7'0,"-2"-1"0,-2-3 0,0 6 0,-3-1 0,-1 4 0,8 2 0,0 0 0,15 0 0,3 0 0</inkml:trace>
  <inkml:trace contextRef="#ctx0" brushRef="#br0" timeOffset="167">412 99 8944,'0'13'0,"0"0"0,7-7 0,-1 7 0,3-8 0,-3 3 0,7 1 0,-2-7 0,2 5 0,5-5 0,6-2 0,0-2 0,6-3 0,1-3 0,-1-3 0,3-2 0,6-7 0,0 1 0</inkml:trace>
  <inkml:trace contextRef="#ctx0" brushRef="#br0" timeOffset="298">1098 40 8944,'20'0'0,"-1"-7"0,1 1 0,-1 1 0,1 3 0,-5 2 0,3 0 0,3 0 0,1 0 0,2 0 0,0 0 0,2 0 0,-2 0 0,-2 0 0,-2-2 0,-1-2 0,1-3 0,-1 1 0,1 6 0,0 0 0,-1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8:04.2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40 236 8680,'-2'-11'0,"-2"3"0,-3-1 0,3-4 0,1-5 0,3 5 0,-2 2 0,-4 3 0,4-1 0,-5 2 0,5-6 0,2 2 0,0-2 0,0 0 0,2-4 0,5 4 0,3-2 0,10 8 0,0 1 0,-1-3 0,7 7 0,3-5 0,1 5 0,-4 2 0,5 2 0,-3 5 0,-4 6 0,4 6 0,-2 7 0,-2 7 0,-4 4 0,-7 2 0,-2 3 0,-7 1 0,3 3 0,-3 8 0,-10-3 0,-7 1 0,-5-2 0,-1-2 0,-8-2 0,-1-7 0,0-2 0,0-5 0,1-3 0,6-10 0,-3-1 0,-2-5 0,-1-5 0,8-8 0,-1 0 0,3-2 0,2-2 0,4-5 0,0-2 0,0-4 0,7 4 0,-3-2 0,5-2 0,4 4 0,5-2 0,3 9 0,10-3 0,0 5 0,1 2 0,3 0 0,5 0 0,1 0 0,-2 0 0,7 0 0,2 0 0,-2 0 0,2 0 0,5 0 0,-1 0 0,-4 0 0,-9-2 0,5-5 0,0-4 0,-3 0 0,-2-6 0,-8-3 0,0-10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4:17:54.0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20 138 9583,'-7'13'0,"1"0"0,-1-6 0,7 6 0,0 0 0,0 6 0,0 1 0,0-7 0,0 0 0,2-2 0,5 2 0,6-6 0,4-5 0,3-2 0,0 0 0,-1 0 0,1-2 0,-1-5 0,-6-4 0,1-6 0,-1 2 0,-3 2 0,6-7 0,-10-6 0,1 2 0,1 2 0,-5 2 0,3 1 0,-4-1 0,-4 3 0,-2 2 0,-5 4 0,-2 2 0,-2-4 0,-6 6 0,-1 3 0,7 2 0,0 2 0,-2 0 0,-3 0 0,-1 0 0,1 2 0,3 5 0,2 6 0,8-2 0,-3-1 0,-1-1 0,7 0 0,-5-3 0,5-3 0,2 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4:10.3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665 253 8912,'-13'-2'0,"0"-2"0,-3-3 0,-1 3 0,4 2 0,0 2 0,9 0 0,-5 8 0,9 5 0,0 5 0,0-5 0,0 0 0,0 0 0,0 7 0,0-1 0,0 1 0,0-1 0,0 3 0,0 4 0,0-4 0,0 6 0,0 1 0,0 1 0,0 1 0,0 3 0,0-5 0,0 1 0,0 3 0,0 4 0,0-2 0,0-3 0,0-8 0,0 3 0,0-6 0,0-1 0,0-7 0,0 0 0,0-9 0,0-4 0,-2-13 0,-5-4 0,-4-11 0,-8-3 0</inkml:trace>
  <inkml:trace contextRef="#ctx0" brushRef="#br0" timeOffset="977">292 214 8912,'-19'0'0,"-1"0"0,7 0 0,0 0 0,0 2 0,2 5 0,-6-5 0,4 4 0,-5-3 0,-1 3 0,-1 3 0,0-1 0,1 1 0,6 0 0,0-5 0,-3 3 0,-1 8 0,6-11 0,5 9 0,6-8 0,8 1 0,12-6 0,10-6 0,7 1 0,5-8 0,4-2 0,6-2 0,4-3 0,10 1 0,-1-3 0,-2 0 0,-2 2 0,2-10 0,-2 10 0,-4-1 0,-11-1 0,-3 4 0,-6 3 0,-4 2 0,-16 9 0,1-5 0,-7 0 0,-7 7 0,-11-4 0,-1 6 0,-7 4 0,4 5 0,2 1 0,-4 4 0,6 5 0,1 1 0,6-1 0,0 10 0,0 1 0</inkml:trace>
  <inkml:trace contextRef="#ctx0" brushRef="#br0" timeOffset="1364">1057 469 8912,'-9'-11'0,"5"4"0,-9 14 0,8 4 0,-1 10 0,1 3 0,-1 3 0,4 7 0,-5-1 0,5 6 0,2 7 0,0-5 0,0 5 0,0-5 0,0-1 0,0-8 0,0-1 0,0-3 0,0-4 0,0-2 0,0-3 0,0-10 0,0-9 0,0-11 0,0-15 0,9-4 0,2-10 0</inkml:trace>
  <inkml:trace contextRef="#ctx0" brushRef="#br0" timeOffset="1544">998 410 8912,'-11'-20'0,"-4"7"0,8 0 0,1 9 0,6-5 0,8 9 0,6 2 0,3 5 0,-4-5 0,0 7 0,2-1 0,3 3 0,1 9 0</inkml:trace>
  <inkml:trace contextRef="#ctx0" brushRef="#br0" timeOffset="2433">1331 606 8912,'-9'-11'0,"7"0"0,-4 5 0,1 3 0,1-1 0,-3 8 0,1 1 0,6 8 0,0 2 0,0 5 0,0 6 0,0-2 0,0 8 0,0 3 0,0-4 0,0-1 0,0 1 0,0-1 0,0-6 0,-2 2 0,-5-4 0,5-2 0,-7-18 0,12-9 0,3-10 0,7-9 0,-2-5 0,2-6 0,2 0 0,3 2 0,1 1 0,1-12 0,0 11 0,-1 0 0,1 2 0,-1 1 0,1 6 0,0 4 0,-7 4 0,0 5 0,-9 7 0,3 15 0,-5 8 0,-2 7 0,0 11 0,0-5 0,0 3 0,0 0 0,0-1 0,0 5 0,0-2 0,0-2 0,0-16 0,0 3 0,0-3 0,0 1 0,0-7 0,6-11 0,3-13 0,2-7 0,4-6 0,-4 2 0,2-7 0,2 1 0,3-1 0,-5 5 0,0-4 0,2 1 0,3 5 0,-5 5 0,0 6 0,2 6 0,-6 7 0,-3 7 0,-4 6 0,5 11 0,-1 4 0,-1 0 0,-3 1 0,0 3 0,2-5 0,5-3 0,2-3 0,-4-1 0,6-3 0,2-4 0,2-6 0,5-5 0,2-2 0,2-2 0,-2-5 0,-2-4 0,-2-8 0,-1-1 0,1 1 0,-1-7 0,-1-1 0,-3 3 0,-2 3 0,-9-5 0,3-1 0,-5 3 0,-2 3 0,0 1 0,0 1 0,-9 1 0,-4 5 0,-4 6 0,4 12 0,2 4 0,0 1 0,0 6 0,7 1 0,-3 3 0,5 1 0,2 6 0,0-6 0,0 6 0,0-6 0,0-1 0,7 2 0,1-1 0,3 1 0,4-4 0,3-10 0,2 3 0,1-2 0,5-5 0,-4-4 0,7-6 0,-3-7 0,0-5 0,0-3 0,-6-3 0,-1-3 0,1 3 0,-1-6 0,10 0 0,1-10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4:14.85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 96 8912,'0'-11'0,"0"1"0,0 3 0,0-6 0,0-4 0,0 3 0,0 1 0,0 9 0,0-2 0,0 12 0,0 7 0,0 5 0,0 3 0,0 5 0,0 7 0,0 4 0,0 5 0,0 1 0,0 3 0,0 8 0,0-4 0,-3 3 0,-1-3 0,-3-2 0,1 2 0,6-9 0,0-4 0,0-4 0,0-1 0,0-5 0,2-14 0,5-7 0,-5-12 0,4-7 0,-3-5 0,-3-1 0,0-1 0,0 0 0,0 1 0,8 8 0,-6-15 0,7 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4:28.1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312 1899 9255,'-20'0'0,"1"0"0,-1 0 0,1 0 0,-1 0 0,0 0 0,1 0 0,-1 0 0,1 0 0,5 7 0,1-1 0,-2-2 0,-2-1 0,4-1 0,0 2 0,-3 3 0,5 1 0,-2-1 0,9-5 0,-2 5 0,12-14 0,9-6 0,9-4 0,9-5 0,15-4 0,11-9 0,10-9 0,-25 19 0,2-2 0,4-5 0,2-1 0,7-4 0,2 0 0,4-4 0,3-1 0,5-3 0,4-2 0,-21 13 0,2-1 0,0 0 0,2-2 0,1-1 0,1 0-111,3-3 1,0 0 0,1 1 0,-4 2 0,0 0 0,1 0 0,1 0 0,1-1 0,0 1 0,-1 1 0,0 1 0,-1 0 111,-1 2 1,-2-1 0,-1 2-1,23-14 1,-3 2 0,-3 3 0,-1 2-1,-5 1 1,-1 1-2,-4 2 1,-2 1 0,-11 7 0,-1 1 0,-1 1 0,0 0 0,37-18-1,-11 5 0,-17 6 0,-2 3 0,-7 4 0,-7 8 0,-16 1 0,-8 10 0,-1 3 0,-12 4 0,-6 7 0,-11 6 0,-6 13 0,-3 4 0,1 10 0</inkml:trace>
  <inkml:trace contextRef="#ctx0" brushRef="#br0" timeOffset="884">214 1977 9197,'-7'-13'0,"-1"2"0,-3 3 0,-2 1 28,2-2 0,0 7-2,4-4-18,5 4 0,-4 2 1,12 0-5,7 0 1,5 0 0,1 0 0,1 0-3,0 0 1,8 2-1,5 2 1,4 5-1,2 0-2,0-1 1,0 5 0,3-4-1,3 0 0,8-1 0,1 8 0,3-5 0,1-1 0,-10 8 0,11-7 0,-2 2 0,-1 0 0,3 0 0,-2 4 0,-3-1 0,-2-3 0,-8-2 0,4 4 0,0-2 0,4 2 0,-2-4 0,0 2 0,0 2 0,0 3 0,-4 1 0,2 3 0,-2 2 0,-3 2 0,-6 7 0,7-5 0,-5 3 0,0 4 0,-10-7 0,10 0 0,-2-2 0,0 0 0,2 1 0,-2-8 0,0 1 0,2-1 0,-10 1 0,8 0 0,-5-1 0,-1 1 0,-5-7 0,4 0 0,-1 2 0,-5 3 0,-3-5 0,-1-3 0,0 1 0,-1 0 0,1-6 0,-1 1 0,1-4 0,-7-4 0,0-4 0,-9-5 0,3-9 0,-5 1 0,-2-1 0,-2 3 0,-2 1 0,-3 3 0,-8 7 0,2-7 0,-13 0 0,-5-7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4:30.5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1 331 9249,'0'-19'0,"0"-1"0,0 0 0,0 1 0,0 6 0,0 0 0,0 6 0,0-6 0,0 9 0,0-3 0,0 16 0,0 8 0,0 7 0,0 11 0,0-2 0,2 2 0,4-3 0,-3 12 0,5-5 0,-1 2 0,-1 1 0,7-3 0,-4-2 0,2-2 0,4-3 0,-4-8 0,2 3 1,2-6 0,3-3 0,2-5 0,-1-9 0,1-8 0,-7-7 1,0-11-1,2-2 0,3-2 0,-1-7 1,-2 5-1,-4-2 0,-2-5 0,6 4 1,-4-1-1,2-1 0,0 2 0,-9 3 0,5 9 0,-2-1 2,-1 0-3,1 9 1,-5 18 0,2 15 0,3 4-1,-3 2 1,-2 7-1,-2-2 1,0 2-1,0-3 1,2-1 0,5-7-1,6 2 1,-2-2 0,2-11-1,2-7 1,3-6-1,-1-6 1,-2-7-1,-2-5 1,-6-10 0,4-2 0,-2-3-1,-5 0 1,-2 1 0,-2-8 0,0 1 0,0 0 0,0 0 0,0 0 0,0-3 0,0-4 0,-2 12 0,-2-3 0,-3 4 0,3 2 1,-1 7-1,1-2 4,-3 5-4,1 10 0,15 4 0,1 14-1,1 6 0,16 13 0,-6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4:59:17.466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2091 1,'0'4,"0"4,0 6,-4-1,-1 2,-3 6,-1 3,-2 1,1 0,-3-5,-1-1,-3-4,-2-1,2 1,1-3,2 2,0 1,3 2,-1-2,-2 0,-2-2,-2-3,-3 0,0 2,-4-1,-2 1,-1-1,2 2,1 1,-2-1,-1 1,1-3,-3-2,1 1,1 2,-2 3,0-1,2-3,-2 0,0-1,2-3,-2 1,-3 0,-4-2,-2-2,-3-1,-2-2,0 0,0-1,0-1,-1 1,-3 0,-1-1,0 1,2 0,0 0,5 3,6 2,6 0,3-2,3 0,2-1,1-1,1-1,-1 0,0 0,0 0,-1-1,0-2,0-2,0 0,1 1,-1-2,0-1,-4-2,-1-4,1 1,0 2,1 3,5-2,3-2,-1 0,0-1,-1 1,3-1,3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4:32.85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0 362 9156,'0'-20'0,"3"3"0,1 2 0,2 2 0,1 6 0,-7-6 0,0 6 0,0-6 0,0 9 0,0-2 0,0 12 0,0 5 0,-2 9 0,-3 1 5,-1 5 1,-1 5 0,7 8 0,0 3 3,0 3 0,0-3 1,0 3-1,0-3-6,0-3 0,3 0 0,1-2 1,5-4-4,1-7 0,4-6 0,5-7 0,1-7 0,-1-4 0,3-10 0,2-8 0,4-8 0,3-8 0,-7-5 0,2-2 0,-2-3 0,2-4 0,-4 5 0,2-3 0,-7 7 0,-4 5 0,-6 6 0,6-3 0,2 8 0,-6 8 0,0 19 0,-1 7 0,-6 13 0,5 5 0,-3 4 0,3 4 0,-5-11 0,7 11 0,-3-4 0,1-4 0,8-3 0,-4-8 0,2-3 0,0-4 0,0 2 0,7-8 0,-1-3 0,1-4 0,0-6 0,-3-7 0,-4-5 0,2 3 0,-6-3 0,0-3 0,-1-1 0,1-2 0,-5 0 0,3-4 0,-3-3 0,-2 5 0,-2-7 0,0-4 0,0-6 0,0-1 0,0-6 0,0 0 0,0 0 0,0 6 0,0-1 0,0 3 0,0 18 0,0 5 0,0 14 0,0 5 0,0 11 0,0 7 0,0 1 0,0 1 0,0 0 0,0 8 0,0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5:44.67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627 0 9092,'-19'0'0,"6"0"0,0 0 0,-3 0 0,-1 0 0,-1 2 0,5 5 0,2-5 0,5 5 0,-7-5 0,2-2 0,-2 0 0,0 0 0,-7 0 0,1 0 0,-1 0 0,0 0 0,1 0 0,-1 9 0,1 1 0</inkml:trace>
  <inkml:trace contextRef="#ctx0" brushRef="#br0" timeOffset="1532">549 98 9125,'11'-2'0,"-5"-4"0,5 3 0,-6-8 0,8 5 0,-9 2 0,2-9 0,-3 8 0,-3-6 0,0 5 0,-7 1 0,-2-6 0,-1 3 0,-4 1 0,-5 7 0,-1 0 0,-2 0 0,-1 0 0,-4 2 0,3 5 0,-6 4 0,-3 8 0,-4 1 0,-2 0 0,6 8 0,1 2 0,-3 3 0,-2 0 0,4-1 0,3 5 0,1-2 0,5-2 0,9-7 0,4 5 0,3-3 0,3-4 0,3-2 0,4-3 0,5 1 0,6-7 0,11-2 0,6-3 0,7-3 0,-2-3 0,9-2 0,-5 0 0,0 0 0,-11 0 0,12 0 0,-3-2 0,0-5 0,-11 5 0,-2-4 0,0 3 0,-9 3 0,-9 3 0,-12 3 0,-9 7 0,-9 5 0,0 1 0,-7 1 0,1 2 0,-1 4 0,5-2 0,-4 6 0,-1 1 0,1-1 0,-1 3 0,-4 4 0,5-2 0,2-3 0,1 1 0,8 6 0,-1 0 0,1 1 0,8-1 0,4 0 0,5 0 0,2 0 0,4-6 0,9-2 0,14-3 0,7-4 0,14-11 0,5-7 0,5-3 0,8-3 0,-3-3 0,7-3 0,-3-7 0,-4-5 0,-8-8 0,-5 0 0,-2 0 0,-5-2 0,-10 6 0,-7-2 0,-6 7 0,-7 3 0,-7 10 0,-12-2 0,-5 12 0,-17 5 0,-3 9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5:50.3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1764 8936,'2'-17'0,"4"4"0,-1-3 0,8 8 0,2-3 0,2-2 0,5-7 0,2-2 0,2-4 0,16 2 0,-1-8 0,9-5 0,11-7 0,9-8 0,-29 21 0,3-1 0,2-3 0,1 0 0,4-3 0,1 0 0,2-3 0,1-1 0,2-5 0,1-2 0,0 2 0,-1 1-91,3 0 1,-2 0 0,-7 3-1,0 1 1,5-2 0,2 1 0,-2 0-1,1 1 91,-1 0 0,-1 1 0,-8 9 0,0 1 0,-2-3 0,1 1 0,-2 2 0,-1 3 0,35-20 0,-10 4 0,-7 5 0,-9 2 44,-6 5 0,-16 3 0,7 10 0,-4-1-44,-2 0 0,-7 10 0,0 1 0,-7 2 0,-4 1 0,-9-1 0,3 16 0,-11 4 0,-3 4 0,-6-1 0,4-1 0,-2 5 0,-4 1 0,-2-3 0,-3 10 0</inkml:trace>
  <inkml:trace contextRef="#ctx0" brushRef="#br0" timeOffset="898">59 1686 8961,'-8'-11'0,"6"0"0,-7 7 0,0-3 0,7-8 0,-7 4 0,11-6 0,5 3 0,6 8 0,4 4 0,3 0 0,0-5 0,6 5 0,2-5 0,3 3 0,3-3 0,6 3 0,5-7 0,10 0 0,8 0 0,2 1 0,14-6 0,8 3 0,6-2 0,-43 7 0,1-1 0,-1-1 0,0 0 0,2-1 0,0 0 0,0-1 0,1 0 0,1-1 0,1 0 0,3-1 0,1 0 0,-3 2 0,-1 0-34,3-1 0,0 0 1,-2-2-1,1 1 1,0 2-1,-1 0 0,1-1 1,-1-2 33,-2 0 0,-1 0 0,0 2 0,-1 2 0,-2-2 0,0 0 0,1 1 0,0 2 0,47-8 0,-2 5 0,-5-4 0,-10 4 0,-3-2 0,-6 2 0,-2 2 0,-24 6 0,-3-1 0,-10-1 0,-7 7 0,-13 0 0,-6 0 0,-14 0 0,-2-2 0,-6-2 0,2-3 0,0-8 0,-7 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5:52.6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431 656 8942,'9'-11'0,"-5"-4"0,7 6 0,-2-2 0,-5-4 2,-1-3 1,-3 5 0,-3 2 0,-3 3 1,-7 3 1,-5 5-1,-1 5 1,-3 3-3,-4 3 0,2 4 0,-7 9 1,1 5-3,-1 1 0,1 3 0,-5 6 1,5 2-1,1 5 0,-3-2 0,6 6 0,2-2 0,2-5 0,11-1 0,4-5 0,5-5 0,2-6 0,9-4 0,6-4 0,9-5 0,9-7 0,-1-4 0,5-4 0,5-4 0,-1-7 0,3 0 0,-1-5 0,3-4 0,-2 1 0,-10-1 0,-3 2 0,-3 3 0,-4 4 0,-9-2 0,-1 8 0,-19 0 0,-1 10 0,-10 3 0,-3 7 0,-3 7 0,-2 6 0,-4 7 0,-3 4 0,7 2 0,-2 0 0,4 2 0,3 5 0,1-2 0,3 6 0,4-2 0,3-5 0,1-1 0,9-5 0,5-5 0,6-6 0,4-10 0,3-5 0,2-3 0,4-3 0,-2-5 0,6-5 0,1-6 0,-1-6 0,-4 2 0,7-11 0,2 4 0,2 2 0,-7-2 0,-1-1 0,-3-4 0,0 3 0,0 3 0,-9 1 0,1 0 0,1 1 0,-3-1 0,12 1 0</inkml:trace>
  <inkml:trace contextRef="#ctx0" brushRef="#br0" timeOffset="418">882 185 9168,'0'-19'0,"0"-10"0,2-1 0,3-1 0,1 5 0,-1 5 0,-3 1 0,-2 11 0,0 9 0,0 9 0,0 13 0,0 4 0,-7-2 0,1 8 0,-1 3 0,-2 2 0,7-4 0,-6 0 0,1 1 0,0 4 0,1-6 0,6-1 0,-2-1 0,-5 1 0,5-7 0,-4 2 0,3-4 0,3 6 0,0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5:55.2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20 295 8880,'0'-20'0,"0"7"0,0 0 0,0-2 0,-6 4 0,-1-2 0,1 9 0,6-5 0,0 11 0,0 5 0,6 4 0,3 8 0,0 3 0,-1 4 0,8-2 0,-3 9 0,4 1 0,3 4 0,-7-6 0,0 1 0,2-1 0,3-1 0,1 4 0,1-9 0,-3-2 0,-4-2 0,5-3 0,-5-1 0,4-5 0,3-7 0,-3-12 0,-4-7 0,3-7 0,-8-4 0,1-4 0,0-3 0,4 5 0,-7-4 0,1-1 0,2 1 0,-7 6 0,6-2 0,-1 4 0,-1 2 0,3 7 0,-2 2 0,6 3 0,-2 1 0,2 9 0,0 7 0,-2 11 0,6-1 0,-4 10 0,2-3 0,-2 0 0,5 2 0,-5-4 0,4 2 0,-4-2 0,-2-9 0,0-4 0,0-2 0,-4-5 0,4-10 0,-3-7 0,1-5 0,-5-3 0,3-3 0,-3-3 0,-2-7 0,-2 1 0,3-4 0,3-2 0,-4 0 0,5-1 0,-5 1 0,-2 0 0,0 0 0,0 2 0,0 2 0,0 2 0,0 16 0,2-1 0,5 7 0,-3 5 0,9 8 0,2 5 0,3 4 0,1 8 0</inkml:trace>
  <inkml:trace contextRef="#ctx0" brushRef="#br0" timeOffset="1717">471 1451 8817,'0'-19'0,"0"8"0,0-7 0,0 5 0,0-4 0,0-3 0,0 12 0,0 8 0,2 10 0,5 8 0,-5 10 0,7 3 0,-3 3 0,1 6 0,6-10 0,-4 12 0,2-1 0,4 0 0,-4-10 0,0 6 0,-1-5 0,1-1 0,-4-14 0,4 3 0,0-3 0,0 1 0,-5-9 0,5-9 0,-2-11 0,-3-7 0,-4-4 0,3-2 0,1-2 0,1-8 0,-7 1 0,2-4 0,4-2 0,-3 8 0,3 5 0,-1 2 0,1-2 0,-2 11 0,10-5 0,-1 14 0,6 3 0,1 14 0,-7 4 0,0 18 0,2 2 0,3 2 0,-5 2 0,0-2 0,2-2 0,2-2 0,-4-7 0,1 4 0,-1-1 0,-3-5 0,8-11 0,-5-9 0,4-8 0,-4-7 0,-2-11 0,0-4 0,0-7 0,-4-6 0,4-5 0,-3-3 0,-3-4 0,3-1 0,-1-7 0,-3 1 0,-2-1 0,-2-2 0,0 0 0,0 2 0,0 9 0,0 6 0,0 7 0,0 5 0,0 12 0,0 20 0,0 13 0,3 5 0,3 1 0,-4 7 0,5 1 0,4 7 0,0-3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6:01.57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118 921 8974,'-13'0'0,"0"0"0,8 0 0,-3 0 0,8-2 0,0-4 0,2 1 0,4-6 0,7 3 0,5 3 0,1-3 0,3-1 0,4-2 0,7-4 0,4 4 0,2-2 0,5-5 0,8-6 0,5 0 0,19-6 0,7 0 0,4-1 0,-40 14 0,2-1 0,3-3 0,2-1 0,3-1 0,2 0 0,1 1 0,-1 0 0,-3 1 0,-1 1 0,5 0 0,0 1 0,0-1 0,0 1-34,0-1 0,0 0 1,-7 1-1,0-1 1,3 1-1,0 1 1,-5 1-1,0-1 34,-1 1 0,-2 2 0,35-9 0,-7-2 0,-6 4 0,-7 2 0,-2 3 0,-5 2 0,-3 1 0,-8-1 0,-6 7 0,-6 1 0,-7 5 0,-10-5 0,-3 1 0,-11-1 0,-2 7 0,-7 9 0,-8 2 0,2 2 0,-2 0 0,-3 0 0,-1 7 0,-1 8 0,0 2 0</inkml:trace>
  <inkml:trace contextRef="#ctx0" brushRef="#br0" timeOffset="1030">39 1019 8904,'-2'-19'0,"-2"-1"0,-3 1 0,3-1 0,-5 7 0,3 0 0,-1 0 0,7-7 0,0 9 0,0 3 0,0 10 0,0 4 0,7-1 0,1 5 0,3 1 0,2 0 0,-2 5 0,7-1 0,-5 0 2,4-2 0,5 2 1,2 9-1,4 2 0,1-2 6,-1-2 1,7 6-1,0 3 1,6 2-6,5-1 1,2 1 0,-3 6 0,8 2-4,3 5 1,3-4 0,0 3 0,0-3-1,-1-3 0,-1 7 0,-3 2 0,-1 2 0,-8-11 0,3 4 0,-4 3 0,-7 2 0,-2 2 0,2 2 0,-2-6 0,-3-5 0,-6-8 0,7 0 0,0 2 0,-3 2 0,5-7 0,-9-4 0,0-2 0,3 2 0,-8-4 0,6 4 0,-4-4 0,4-2 0,-10-1 0,5 1 0,-3-1 0,-3 1 0,-1-7 0,2 0 0,-1 0 0,-3-2 0,-7 0 0,7-7 0,2 3 0,-4-1 0,2-6 0,-8-2 0,1-4 0,-3 1 0,-3-8 0,0-2 0,0 4 0,0-2 0,0 0 0,0-7 0,-3 10 0,-3 3 0,1-2 0,-5 1 0,1-3 0,0 4 0,3-6 0,1 7 0,-8-7 0,0-1 0,-6-5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6:47.3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40 292 8700,'-7'-13'0,"1"0"0,-1 0 0,0 0 0,1 0 0,2-2 0,1-3 0,3 5 0,0 0 0,0 7 0,0-8 0,0 10 0,3 4 0,1 13 0,5 5 0,2 1 0,-5 3 0,5 4 0,0 7 0,0 4 0,2 2 0,6 0 0,-1 0 0,-5 1 0,4-1 0,-4 0 0,5 0 0,1 0 0,-6-6 0,1-5 0,-1-4 0,-2-6 0,6-5 0,-4 0 0,-4-15 0,-3-16 0,-4-6 0,1-4 0,1 2 0,2-7 0,-1-4 0,-1 5 0,1-1 0,1 0 0,-2 3 0,5-1 0,0 7 0,2-2 0,-5 9 0,7 12 0,3 10 0,-6 6 0,4 10 0,-1 3 0,0 5 0,0 1 0,-2 1 0,4 1 0,-2-6 0,-7-4 0,8-2 0,-1-1 0,-3 1 0,8-9 0,-5-5 0,-4-6 0,-1-6 0,-1-7 0,-1-5 0,1-3 0,-5-6 0,3-5 0,1-5 0,1-2 0,-7-1 0,0-1 0,0-5 0,6 3 0,1-7 0,-3 0 0,-2-1 0,-2 10 0,0 2 0,0 11 0,0 6 0,2 11 0,5 4 0,-5 14 0,15 4 0,-6 8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6:51.8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334 687 8700,'0'-20'0,"0"1"0,-2 1 0,-3 3 0,-1 2 0,-3 9 0,5-5 0,-3 0 0,-8 7 0,2-5 0,-5 5 0,-1 11 0,-1 6 0,1 9 0,-1 0 0,0 9 0,1 2 0,-1 2 0,1 2 0,-1 0 0,3 0 0,3 0 0,-1 1 0,7-1 0,-1 0 0,0 0 0,3-8 0,6-5 0,0-4 0,0-3 0,2-8 0,4-4 0,7-5 0,5-2 0,4 0 0,1-2 0,6-5 0,1-6 0,-4-4 0,5-3 0,-1 3 0,1 4 0,-7-3 0,2 10 0,-4 1 0,-3 3 0,-6 2 0,0 0 0,-10 11 0,-3 7 0,-11 8 0,-7 4 0,-1 5 0,-1 6 0,1 3 0,-1-1 0,0 3 0,3 11 0,2-3 0,2-1 0,8-10 0,-1 3 0,4-5 0,2-2 0,0-6 0,2-5 0,4-4 0,7-6 0,7-10 0,4 3 0,4-4 0,3-9 0,4-7 0,8-11 0,5-1 0,2-6 0,-6-1 0,1-7 0,-3 5 0,-3 2 0,-6-1 0,-3 5 0,1-2 0,-1 2 0,-13 9 0,1 2 0,-7-2 0,-5 4 0,-6-2 0,-8 17 0,-3 3 0,0 8 0,-15 13 0,4 3 0</inkml:trace>
  <inkml:trace contextRef="#ctx0" brushRef="#br0" timeOffset="1130">589 99 8807,'0'-20'0,"0"7"0,0 0 0,0-2 0,0 4 0,0-2 0,0 9 0,0-5 0,0 18 0,0 4 0,0 6 0,0 7 0,-7-2 0,0 9 0,1 2 0,-3 2 0,7 4 0,-4 1 0,3-1 0,3-4 0,0-2 0,0 2 0,0-2 0,0-3 0,0-8 0,0 2 0,0-4 0,0-2 0,0-9 0,9-11 0,2-11 0</inkml:trace>
  <inkml:trace contextRef="#ctx0" brushRef="#br0" timeOffset="1395">745 60 8807,'0'-20'0,"0"0"0,0 12 1,0 8 0,0 15 1,0 13-1,0 3 2,0 4 0,0-3 0,0 3 1,0 4-4,0 3 1,0-5-1,0 6 1,0-6-1,0-4 0,-2 0 0,-2 4 0,-3-5 0,3-6 0,2-4 0,2-2 0,0-1 0,0-8 0,2-4 0,2-14 0,3-6 0,8-4 0,-4-3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7:11.0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1 715 8815,'0'-13'0,"0"0"0,0 6 0,0-6 0,0 7 0,0-7 0,2 8 0,2 1 0,3 8 0,2 3 0,-5 10 0,5 5 0,2 0 0,-5 8 0,5 3 0,0 4 0,0 2 0,0-2 0,4-2 0,-4-2 0,-2 1 0,4-5 0,-5-3 0,1-4 0,0-3 0,-1-1 0,-1-5 0,-5-7 0,5-12 0,-5-7 0,-2-5 0,0-4 0,0-1 0,0-4 0,2-7 0,2 3 0,3-2 0,-3 1 0,1 6 0,-1-5 0,5 3 0,2 4 0,-5 9 0,7 4 0,2 2 0,1 5 0,-1 12 0,-2 10 0,2 6 0,-4 11 0,2-3 0,0 5 0,-2 2 0,7 1 0,-8-3 0,4-5 0,-1-6 0,-3-4 0,6-4 0,-3-5 0,2-7 0,-4-4 0,2-2 0,-9-15 0,3-7 0,-3-4 0,3-2 0,-5-9 0,4 2 0,-3-6 0,-3-1 0,0-1 0,0-9 0,0-1 0,0-3 0,0 3 0,0 3 0,0 0 0,0 0 0,2 13 0,2 0 0,5 7 0,2 6 0,-5 11 0,7 6 0,-2 14 0,2 8 0,-6 9 0,4 6 0,0 9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7:48.23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40 9678,'0'-13'0,"0"0"0,0 9 0,0-5 0,0 11 0,0 5 0,0 6 0,0 4 0,0 3 0,0-1 0,0 1 0,2 2 0,3 4 0,1 6 0,1-3 0,-7-3 0,0-4 0,6-3 0,1 1 0,-1-9 0,-6-5 0,0-12 0,9-5 0,2-9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4:59:19.108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263 910,'-4'-4,"-1"-9,-4-5,1-8,-7-6,-5-9,-1-17,1-2,2 6,3 5,0 2,4 3,-1 4,1 2,4 0,2 3,3 3,-3 4,-1 3,2 1,0 2,-1 1,-1-1,-3 5,0 1,1-1,3-1,2-1,12 3,9 7,8 6,4 3,1 1,1 2,1-1,-3-1,-2 0,-3 0,3-1,3 1,0-1,0 0,-3-1,-3 1,0 0,-3-3,1-2,-5-4,-2 1,-3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7:50.21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40 447 9678,'0'-11'0,"0"3"0,-2 8 0,-5 0 0,5 2 0,-4 4 0,3 7 0,3-2 0,0 2 0,0 2 0,0 3 0,0 1 0,3-1 0,1-3 0,2-2 0,10-6 0,-3 4 0,4-3 0,3-1 0,-1-7 0,1 0 0,0 0 0,-3-9 0,-2-4 0,-2-4 0,3-3 0,-8 0 0,-1 1 0,-5-1 0,-2 1 0,0-1 0,0 1 0,-2 1 0,-5 5 0,-4-2 0,-8 8 0,-1 1 0,1-3 0,-1 7 0,0-5 0,1 7 0,-1 7 0,7-3 0,0 7 0,-2 0 0,-3 0 0,7 2 0,3 7 0</inkml:trace>
  <inkml:trace contextRef="#ctx0" brushRef="#br0" timeOffset="418">412 36 9678,'0'-20'0,"-2"9"0,-2 7 0,-3 8 0,1 0 0,4 9 0,-3 3 0,-1 1 0,-1 3 0,7-1 0,-2 1 0,-5 0 0,5-1 0,-15 9 0,6 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7:51.6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1 392 9678,'0'-11'0,"0"3"0,0 10 0,0 4 0,0 7 0,0 5 0,0 4 0,0 2 0,0 2 0,0 0 0,2-7 0,2 1 0,3 0 0,-1-1 0,-6 1 0,0-1 0,0 1 0,7 0 0,-1-1 0,-1 1 0,-1-9 0,0-3 0,3 1 0,-1-7 0,-6 5 0,0-14 0,0-6 0,0 2 0,0-2 0,-8 0 0,-3-6 0</inkml:trace>
  <inkml:trace contextRef="#ctx0" brushRef="#br0" timeOffset="346">295 59 9678,'0'-13'0,"0"0"0,0 6 0,0-6 0,-3 9 0,-3-3 0,4 5 0,-7 4 0,7 5 0,-5 6 0,5 11 0,-7 2 0,3-2 0,-1-2 0,-1-3 0,3 1 0,-1 0 0,-10 8 0,6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7:55.2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20 468 9678,'0'-11'0,"-9"3"0,7 10 0,-5 4 0,5 5 0,2 9 0,0-1 0,0 1 0,0 2 0,0 2 0,0 2 0,0-2 0,0 4 0,0-2 0,0 0 0,0 3 0,2-7 0,3 4 0,1-5 0,-2-1 0,-1 0 0,-3-1 0,0 1 0,0-11 0,0-9 0,0-11 0,0-15 0,0 4 0,0-7 0</inkml:trace>
  <inkml:trace contextRef="#ctx0" brushRef="#br0" timeOffset="369">235 96 9678,'0'19'0,"0"1"0,-6 0 0,-1-1 0,1-6 0,6 0 0,0 0 0,0 7 0</inkml:trace>
  <inkml:trace contextRef="#ctx0" brushRef="#br0" timeOffset="601">470 17 9678,'0'-10'0,"0"3"0,0 14 0,0-3 0,0 9 0,0 4 0,0 7 0,0-2 0,0 6 0,0-1 0,0-1 0,0 0 0,-2-7 0,-2 1 0,-3 0 0,1-7 0,6 0 0,0 2 0,0-6 0,0-1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7:53.7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59 528 9678,'-6'-13'0,"-1"0"0,-1 8 0,1-1 0,3 4 0,-7 4 0,2 4 0,3 5 0,6 9 0,0-1 0,0 3 0,0 2 0,0 2 0,0-2 0,0-9 0,2-1 0,2 1 0,3 2 0,8-6 0,-2-4 0,4-5 0,3-2 0,0 0 0,-1-2 0,1-5 0,-3 3 0,-2-9 0,-4-3 0,-2-1 0,4-9 0,-6 0 0,-3 2 0,-2 2 0,-2 2 0,0 1 0,0-1 0,-9 3 0,-4 2 0,-4 1 0,-3 10 0,1 0 0,-1 8 0,7 0 0,2 10 0,3 1 0,1-7 0,-2 10 0,-2-7 0</inkml:trace>
  <inkml:trace contextRef="#ctx0" brushRef="#br0" timeOffset="348">412 57 9678,'0'-19'0,"0"8"0,0 4 0,0 14 0,-6-3 0,-1 9 0,3 3 0,2 1 0,2 3 0,-3-1 0,-1 1 0,-3-1 0,1 1 0,6 0 0,0-1 0,0 1 0,0-1 0,0 1 0,0-9 0,0 6 0,0-6 0</inkml:trace>
  <inkml:trace contextRef="#ctx0" brushRef="#br0" timeOffset="545">589 18 9678,'10'-2'0,"-3"-4"0,-5 3 0,-8-3 0,-1 12 0,3 7 0,-1 5 0,1 1 0,-5 1 0,-2 0 0,7-1 0,-5 1 0,3 2 0,-1 2 0,3 2 0,2 0 0,-7-7 0,-2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8:02.51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40 8676,'3'11'0,"3"-5"0,5-10 0,9-5 0,-1-2 0,1-2 0,-1-7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8:02.8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8676,'7'13'0,"1"-2"0,3-2 0,4-5 0,3-2 0,2-2 0,-1 0 0,1 0 0,-1 0 0,10 0 0,1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8:01.7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51 158 8947,'-20'0'0,"9"0"0,0 0 0,7-2 0,0-3 0,6-3 0,9-1 0,6 0 0,3 5 0,8-7 0,3 0 0</inkml:trace>
  <inkml:trace contextRef="#ctx0" brushRef="#br0" timeOffset="148">462 99 8947,'9'-11'0,"2"0"0,9 7 0,-1-3 0,-6-6 0,0 7 0,3 1 0,1 3 0,-6-7 0,6 7 0,-6-6 0</inkml:trace>
  <inkml:trace contextRef="#ctx0" brushRef="#br0" timeOffset="282">874 1 8947,'0'11'0,"9"-2"0,4-9 0,4 0 0,3 8 0,-1 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8:00.9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31 157 8947,'-3'-17'0,"-3"4"0,4 2 0,-7 7 0,0-3 0,7 1 0,2 6 0,13 0 0,5 0 0,1 0 0,1 0 0,-1 0 0,1 0 0,8-9 0,3-2 0</inkml:trace>
  <inkml:trace contextRef="#ctx0" brushRef="#br0" timeOffset="167">403 138 8947,'20'0'0,"-1"-2"0,1-5 0,2 5 0,1-5 0,4 3 0,-3-3 0,-3 5 0,8-15 0,1 6 0</inkml:trace>
  <inkml:trace contextRef="#ctx0" brushRef="#br0" timeOffset="284">1011 40 8947,'19'-2'0,"1"-3"0,-1-1 0,1-1 0,0 7 0,-1-2 0,1-5 0,-1 5 0,1-4 0,0 4 0,-1 2 0,-6 0 0,0 0 0,0 0 0,7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8:00.3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0 177 8944,'13'-7'0,"-2"-1"0,-2-3 0,0 6 0,-3-1 0,-1 4 0,8 2 0,0 0 0,15 0 0,3 0 0</inkml:trace>
  <inkml:trace contextRef="#ctx0" brushRef="#br0" timeOffset="167">412 99 8944,'0'13'0,"0"0"0,7-7 0,-1 7 0,3-8 0,-3 3 0,7 1 0,-2-7 0,2 5 0,5-5 0,6-2 0,0-2 0,6-3 0,1-3 0,-1-3 0,3-2 0,6-7 0,0 1 0</inkml:trace>
  <inkml:trace contextRef="#ctx0" brushRef="#br0" timeOffset="298">1098 40 8944,'20'0'0,"-1"-7"0,1 1 0,-1 1 0,1 3 0,-5 2 0,3 0 0,3 0 0,1 0 0,2 0 0,0 0 0,2 0 0,-2 0 0,-2 0 0,-2-2 0,-1-2 0,1-3 0,-1 1 0,1 6 0,0 0 0,-1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8:04.2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40 236 8680,'-2'-11'0,"-2"3"0,-3-1 0,3-4 0,1-5 0,3 5 0,-2 2 0,-4 3 0,4-1 0,-5 2 0,5-6 0,2 2 0,0-2 0,0 0 0,2-4 0,5 4 0,3-2 0,10 8 0,0 1 0,-1-3 0,7 7 0,3-5 0,1 5 0,-4 2 0,5 2 0,-3 5 0,-4 6 0,4 6 0,-2 7 0,-2 7 0,-4 4 0,-7 2 0,-2 3 0,-7 1 0,3 3 0,-3 8 0,-10-3 0,-7 1 0,-5-2 0,-1-2 0,-8-2 0,-1-7 0,0-2 0,0-5 0,1-3 0,6-10 0,-3-1 0,-2-5 0,-1-5 0,8-8 0,-1 0 0,3-2 0,2-2 0,4-5 0,0-2 0,0-4 0,7 4 0,-3-2 0,5-2 0,4 4 0,5-2 0,3 9 0,10-3 0,0 5 0,1 2 0,3 0 0,5 0 0,1 0 0,-2 0 0,7 0 0,2 0 0,-2 0 0,2 0 0,5 0 0,-1 0 0,-4 0 0,-9-2 0,5-5 0,0-4 0,-3 0 0,-2-6 0,-8-3 0,0-10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4:59:21.118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2160 1,'-4'0,"-1"3,-3 2,-5 3,1 5,2 3,-1 3,-3 2,-2 1,-2-4,-2 0,-1 0,3 1,0 1,1-4,2 0,0-3,-1-3,-1-1,-6-1,-2-2,-1 2,1 0,0-3,1 3,1 3,0 4,1-1,0-3,1 1,-1-2,0-3,0 1,-3 0,-2-2,1-2,-4-1,5 2,1 0,2 0,1 2,0 0,0-1,0 2,0 0,-1-2,4 2,1 0,0 2,-1-1,-1 3,-2-2,0-2,0-2,-1-3,0-1,0-2,0 4,0 0,0 0,0-1,0 4,0-1,0 0,0-2,0-2,0 0,4 2,1 2,0-2,-1 0,-1-1,-2-2,0 0,0-1,-1 0,0 0,0-1,0 1,0 0,3-4,2-1,0 0,-1 1,-1 2,-1 0,-1-3,-1 0,0 0,0 1,0 2,0 0,0 1,0-2,0-2,0 1,4-4,1 1,0 1,2-3,1 1,-1-2,1-3,0 0,-1 3,1 0,0 0,-2 3,-1-1,1-3,5-4,6 1,9 3,7 4,2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4:17:54.0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20 138 9583,'-7'13'0,"1"0"0,-1-6 0,7 6 0,0 0 0,0 6 0,0 1 0,0-7 0,0 0 0,2-2 0,5 2 0,6-6 0,4-5 0,3-2 0,0 0 0,-1 0 0,1-2 0,-1-5 0,-6-4 0,1-6 0,-1 2 0,-3 2 0,6-7 0,-10-6 0,1 2 0,1 2 0,-5 2 0,3 1 0,-4-1 0,-4 3 0,-2 2 0,-5 4 0,-2 2 0,-2-4 0,-6 6 0,-1 3 0,7 2 0,0 2 0,-2 0 0,-3 0 0,-1 0 0,1 2 0,3 5 0,2 6 0,8-2 0,-3-1 0,-1-1 0,7 0 0,-5-3 0,5-3 0,2 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4:10.3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665 253 8912,'-13'-2'0,"0"-2"0,-3-3 0,-1 3 0,4 2 0,0 2 0,9 0 0,-5 8 0,9 5 0,0 5 0,0-5 0,0 0 0,0 0 0,0 7 0,0-1 0,0 1 0,0-1 0,0 3 0,0 4 0,0-4 0,0 6 0,0 1 0,0 1 0,0 1 0,0 3 0,0-5 0,0 1 0,0 3 0,0 4 0,0-2 0,0-3 0,0-8 0,0 3 0,0-6 0,0-1 0,0-7 0,0 0 0,0-9 0,0-4 0,-2-13 0,-5-4 0,-4-11 0,-8-3 0</inkml:trace>
  <inkml:trace contextRef="#ctx0" brushRef="#br0" timeOffset="977">292 214 8912,'-19'0'0,"-1"0"0,7 0 0,0 0 0,0 2 0,2 5 0,-6-5 0,4 4 0,-5-3 0,-1 3 0,-1 3 0,0-1 0,1 1 0,6 0 0,0-5 0,-3 3 0,-1 8 0,6-11 0,5 9 0,6-8 0,8 1 0,12-6 0,10-6 0,7 1 0,5-8 0,4-2 0,6-2 0,4-3 0,10 1 0,-1-3 0,-2 0 0,-2 2 0,2-10 0,-2 10 0,-4-1 0,-11-1 0,-3 4 0,-6 3 0,-4 2 0,-16 9 0,1-5 0,-7 0 0,-7 7 0,-11-4 0,-1 6 0,-7 4 0,4 5 0,2 1 0,-4 4 0,6 5 0,1 1 0,6-1 0,0 10 0,0 1 0</inkml:trace>
  <inkml:trace contextRef="#ctx0" brushRef="#br0" timeOffset="1364">1057 469 8912,'-9'-11'0,"5"4"0,-9 14 0,8 4 0,-1 10 0,1 3 0,-1 3 0,4 7 0,-5-1 0,5 6 0,2 7 0,0-5 0,0 5 0,0-5 0,0-1 0,0-8 0,0-1 0,0-3 0,0-4 0,0-2 0,0-3 0,0-10 0,0-9 0,0-11 0,0-15 0,9-4 0,2-10 0</inkml:trace>
  <inkml:trace contextRef="#ctx0" brushRef="#br0" timeOffset="1544">998 410 8912,'-11'-20'0,"-4"7"0,8 0 0,1 9 0,6-5 0,8 9 0,6 2 0,3 5 0,-4-5 0,0 7 0,2-1 0,3 3 0,1 9 0</inkml:trace>
  <inkml:trace contextRef="#ctx0" brushRef="#br0" timeOffset="2433">1331 606 8912,'-9'-11'0,"7"0"0,-4 5 0,1 3 0,1-1 0,-3 8 0,1 1 0,6 8 0,0 2 0,0 5 0,0 6 0,0-2 0,0 8 0,0 3 0,0-4 0,0-1 0,0 1 0,0-1 0,0-6 0,-2 2 0,-5-4 0,5-2 0,-7-18 0,12-9 0,3-10 0,7-9 0,-2-5 0,2-6 0,2 0 0,3 2 0,1 1 0,1-12 0,0 11 0,-1 0 0,1 2 0,-1 1 0,1 6 0,0 4 0,-7 4 0,0 5 0,-9 7 0,3 15 0,-5 8 0,-2 7 0,0 11 0,0-5 0,0 3 0,0 0 0,0-1 0,0 5 0,0-2 0,0-2 0,0-16 0,0 3 0,0-3 0,0 1 0,0-7 0,6-11 0,3-13 0,2-7 0,4-6 0,-4 2 0,2-7 0,2 1 0,3-1 0,-5 5 0,0-4 0,2 1 0,3 5 0,-5 5 0,0 6 0,2 6 0,-6 7 0,-3 7 0,-4 6 0,5 11 0,-1 4 0,-1 0 0,-3 1 0,0 3 0,2-5 0,5-3 0,2-3 0,-4-1 0,6-3 0,2-4 0,2-6 0,5-5 0,2-2 0,2-2 0,-2-5 0,-2-4 0,-2-8 0,-1-1 0,1 1 0,-1-7 0,-1-1 0,-3 3 0,-2 3 0,-9-5 0,3-1 0,-5 3 0,-2 3 0,0 1 0,0 1 0,-9 1 0,-4 5 0,-4 6 0,4 12 0,2 4 0,0 1 0,0 6 0,7 1 0,-3 3 0,5 1 0,2 6 0,0-6 0,0 6 0,0-6 0,0-1 0,7 2 0,1-1 0,3 1 0,4-4 0,3-10 0,2 3 0,1-2 0,5-5 0,-4-4 0,7-6 0,-3-7 0,0-5 0,0-3 0,-6-3 0,-1-3 0,1 3 0,-1-6 0,10 0 0,1-10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4:14.85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 96 8912,'0'-11'0,"0"1"0,0 3 0,0-6 0,0-4 0,0 3 0,0 1 0,0 9 0,0-2 0,0 12 0,0 7 0,0 5 0,0 3 0,0 5 0,0 7 0,0 4 0,0 5 0,0 1 0,0 3 0,0 8 0,0-4 0,-3 3 0,-1-3 0,-3-2 0,1 2 0,6-9 0,0-4 0,0-4 0,0-1 0,0-5 0,2-14 0,5-7 0,-5-12 0,4-7 0,-3-5 0,-3-1 0,0-1 0,0 0 0,0 1 0,8 8 0,-6-15 0,7 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4:28.1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312 1899 9255,'-20'0'0,"1"0"0,-1 0 0,1 0 0,-1 0 0,0 0 0,1 0 0,-1 0 0,1 0 0,5 7 0,1-1 0,-2-2 0,-2-1 0,4-1 0,0 2 0,-3 3 0,5 1 0,-2-1 0,9-5 0,-2 5 0,12-14 0,9-6 0,9-4 0,9-5 0,15-4 0,11-9 0,10-9 0,-25 19 0,2-2 0,4-5 0,2-1 0,7-4 0,2 0 0,4-4 0,3-1 0,5-3 0,4-2 0,-21 13 0,2-1 0,0 0 0,2-2 0,1-1 0,1 0-111,3-3 1,0 0 0,1 1 0,-4 2 0,0 0 0,1 0 0,1 0 0,1-1 0,0 1 0,-1 1 0,0 1 0,-1 0 111,-1 2 1,-2-1 0,-1 2-1,23-14 1,-3 2 0,-3 3 0,-1 2-1,-5 1 1,-1 1-2,-4 2 1,-2 1 0,-11 7 0,-1 1 0,-1 1 0,0 0 0,37-18-1,-11 5 0,-17 6 0,-2 3 0,-7 4 0,-7 8 0,-16 1 0,-8 10 0,-1 3 0,-12 4 0,-6 7 0,-11 6 0,-6 13 0,-3 4 0,1 10 0</inkml:trace>
  <inkml:trace contextRef="#ctx0" brushRef="#br0" timeOffset="884">214 1977 9197,'-7'-13'0,"-1"2"0,-3 3 0,-2 1 28,2-2 0,0 7-2,4-4-18,5 4 0,-4 2 1,12 0-5,7 0 1,5 0 0,1 0 0,1 0-3,0 0 1,8 2-1,5 2 1,4 5-1,2 0-2,0-1 1,0 5 0,3-4-1,3 0 0,8-1 0,1 8 0,3-5 0,1-1 0,-10 8 0,11-7 0,-2 2 0,-1 0 0,3 0 0,-2 4 0,-3-1 0,-2-3 0,-8-2 0,4 4 0,0-2 0,4 2 0,-2-4 0,0 2 0,0 2 0,0 3 0,-4 1 0,2 3 0,-2 2 0,-3 2 0,-6 7 0,7-5 0,-5 3 0,0 4 0,-10-7 0,10 0 0,-2-2 0,0 0 0,2 1 0,-2-8 0,0 1 0,2-1 0,-10 1 0,8 0 0,-5-1 0,-1 1 0,-5-7 0,4 0 0,-1 2 0,-5 3 0,-3-5 0,-1-3 0,0 1 0,-1 0 0,1-6 0,-1 1 0,1-4 0,-7-4 0,0-4 0,-9-5 0,3-9 0,-5 1 0,-2-1 0,-2 3 0,-2 1 0,-3 3 0,-8 7 0,2-7 0,-13 0 0,-5-7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4:30.5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1 331 9249,'0'-19'0,"0"-1"0,0 0 0,0 1 0,0 6 0,0 0 0,0 6 0,0-6 0,0 9 0,0-3 0,0 16 0,0 8 0,0 7 0,0 11 0,0-2 0,2 2 0,4-3 0,-3 12 0,5-5 0,-1 2 0,-1 1 0,7-3 0,-4-2 0,2-2 0,4-3 0,-4-8 0,2 3 1,2-6 0,3-3 0,2-5 0,-1-9 0,1-8 0,-7-7 1,0-11-1,2-2 0,3-2 0,-1-7 1,-2 5-1,-4-2 0,-2-5 0,6 4 1,-4-1-1,2-1 0,0 2 0,-9 3 0,5 9 0,-2-1 2,-1 0-3,1 9 1,-5 18 0,2 15 0,3 4-1,-3 2 1,-2 7-1,-2-2 1,0 2-1,0-3 1,2-1 0,5-7-1,6 2 1,-2-2 0,2-11-1,2-7 1,3-6-1,-1-6 1,-2-7-1,-2-5 1,-6-10 0,4-2 0,-2-3-1,-5 0 1,-2 1 0,-2-8 0,0 1 0,0 0 0,0 0 0,0 0 0,0-3 0,0-4 0,-2 12 0,-2-3 0,-3 4 0,3 2 1,-1 7-1,1-2 4,-3 5-4,1 10 0,15 4 0,1 14-1,1 6 0,16 13 0,-6 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4:32.85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0 362 9156,'0'-20'0,"3"3"0,1 2 0,2 2 0,1 6 0,-7-6 0,0 6 0,0-6 0,0 9 0,0-2 0,0 12 0,0 5 0,-2 9 0,-3 1 5,-1 5 1,-1 5 0,7 8 0,0 3 3,0 3 0,0-3 1,0 3-1,0-3-6,0-3 0,3 0 0,1-2 1,5-4-4,1-7 0,4-6 0,5-7 0,1-7 0,-1-4 0,3-10 0,2-8 0,4-8 0,3-8 0,-7-5 0,2-2 0,-2-3 0,2-4 0,-4 5 0,2-3 0,-7 7 0,-4 5 0,-6 6 0,6-3 0,2 8 0,-6 8 0,0 19 0,-1 7 0,-6 13 0,5 5 0,-3 4 0,3 4 0,-5-11 0,7 11 0,-3-4 0,1-4 0,8-3 0,-4-8 0,2-3 0,0-4 0,0 2 0,7-8 0,-1-3 0,1-4 0,0-6 0,-3-7 0,-4-5 0,2 3 0,-6-3 0,0-3 0,-1-1 0,1-2 0,-5 0 0,3-4 0,-3-3 0,-2 5 0,-2-7 0,0-4 0,0-6 0,0-1 0,0-6 0,0 0 0,0 0 0,0 6 0,0-1 0,0 3 0,0 18 0,0 5 0,0 14 0,0 5 0,0 11 0,0 7 0,0 1 0,0 1 0,0 0 0,0 8 0,0 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5:44.67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627 0 9092,'-19'0'0,"6"0"0,0 0 0,-3 0 0,-1 0 0,-1 2 0,5 5 0,2-5 0,5 5 0,-7-5 0,2-2 0,-2 0 0,0 0 0,-7 0 0,1 0 0,-1 0 0,0 0 0,1 0 0,-1 9 0,1 1 0</inkml:trace>
  <inkml:trace contextRef="#ctx0" brushRef="#br0" timeOffset="1532">549 98 9125,'11'-2'0,"-5"-4"0,5 3 0,-6-8 0,8 5 0,-9 2 0,2-9 0,-3 8 0,-3-6 0,0 5 0,-7 1 0,-2-6 0,-1 3 0,-4 1 0,-5 7 0,-1 0 0,-2 0 0,-1 0 0,-4 2 0,3 5 0,-6 4 0,-3 8 0,-4 1 0,-2 0 0,6 8 0,1 2 0,-3 3 0,-2 0 0,4-1 0,3 5 0,1-2 0,5-2 0,9-7 0,4 5 0,3-3 0,3-4 0,3-2 0,4-3 0,5 1 0,6-7 0,11-2 0,6-3 0,7-3 0,-2-3 0,9-2 0,-5 0 0,0 0 0,-11 0 0,12 0 0,-3-2 0,0-5 0,-11 5 0,-2-4 0,0 3 0,-9 3 0,-9 3 0,-12 3 0,-9 7 0,-9 5 0,0 1 0,-7 1 0,1 2 0,-1 4 0,5-2 0,-4 6 0,-1 1 0,1-1 0,-1 3 0,-4 4 0,5-2 0,2-3 0,1 1 0,8 6 0,-1 0 0,1 1 0,8-1 0,4 0 0,5 0 0,2 0 0,4-6 0,9-2 0,14-3 0,7-4 0,14-11 0,5-7 0,5-3 0,8-3 0,-3-3 0,7-3 0,-3-7 0,-4-5 0,-8-8 0,-5 0 0,-2 0 0,-5-2 0,-10 6 0,-7-2 0,-6 7 0,-7 3 0,-7 10 0,-12-2 0,-5 12 0,-17 5 0,-3 9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5:50.3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1764 8936,'2'-17'0,"4"4"0,-1-3 0,8 8 0,2-3 0,2-2 0,5-7 0,2-2 0,2-4 0,16 2 0,-1-8 0,9-5 0,11-7 0,9-8 0,-29 21 0,3-1 0,2-3 0,1 0 0,4-3 0,1 0 0,2-3 0,1-1 0,2-5 0,1-2 0,0 2 0,-1 1-91,3 0 1,-2 0 0,-7 3-1,0 1 1,5-2 0,2 1 0,-2 0-1,1 1 91,-1 0 0,-1 1 0,-8 9 0,0 1 0,-2-3 0,1 1 0,-2 2 0,-1 3 0,35-20 0,-10 4 0,-7 5 0,-9 2 44,-6 5 0,-16 3 0,7 10 0,-4-1-44,-2 0 0,-7 10 0,0 1 0,-7 2 0,-4 1 0,-9-1 0,3 16 0,-11 4 0,-3 4 0,-6-1 0,4-1 0,-2 5 0,-4 1 0,-2-3 0,-3 10 0</inkml:trace>
  <inkml:trace contextRef="#ctx0" brushRef="#br0" timeOffset="898">59 1686 8961,'-8'-11'0,"6"0"0,-7 7 0,0-3 0,7-8 0,-7 4 0,11-6 0,5 3 0,6 8 0,4 4 0,3 0 0,0-5 0,6 5 0,2-5 0,3 3 0,3-3 0,6 3 0,5-7 0,10 0 0,8 0 0,2 1 0,14-6 0,8 3 0,6-2 0,-43 7 0,1-1 0,-1-1 0,0 0 0,2-1 0,0 0 0,0-1 0,1 0 0,1-1 0,1 0 0,3-1 0,1 0 0,-3 2 0,-1 0-34,3-1 0,0 0 1,-2-2-1,1 1 1,0 2-1,-1 0 0,1-1 1,-1-2 33,-2 0 0,-1 0 0,0 2 0,-1 2 0,-2-2 0,0 0 0,1 1 0,0 2 0,47-8 0,-2 5 0,-5-4 0,-10 4 0,-3-2 0,-6 2 0,-2 2 0,-24 6 0,-3-1 0,-10-1 0,-7 7 0,-13 0 0,-6 0 0,-14 0 0,-2-2 0,-6-2 0,2-3 0,0-8 0,-7 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5:52.6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431 656 8942,'9'-11'0,"-5"-4"0,7 6 0,-2-2 0,-5-4 2,-1-3 1,-3 5 0,-3 2 0,-3 3 1,-7 3 1,-5 5-1,-1 5 1,-3 3-3,-4 3 0,2 4 0,-7 9 1,1 5-3,-1 1 0,1 3 0,-5 6 1,5 2-1,1 5 0,-3-2 0,6 6 0,2-2 0,2-5 0,11-1 0,4-5 0,5-5 0,2-6 0,9-4 0,6-4 0,9-5 0,9-7 0,-1-4 0,5-4 0,5-4 0,-1-7 0,3 0 0,-1-5 0,3-4 0,-2 1 0,-10-1 0,-3 2 0,-3 3 0,-4 4 0,-9-2 0,-1 8 0,-19 0 0,-1 10 0,-10 3 0,-3 7 0,-3 7 0,-2 6 0,-4 7 0,-3 4 0,7 2 0,-2 0 0,4 2 0,3 5 0,1-2 0,3 6 0,4-2 0,3-5 0,1-1 0,9-5 0,5-5 0,6-6 0,4-10 0,3-5 0,2-3 0,4-3 0,-2-5 0,6-5 0,1-6 0,-1-6 0,-4 2 0,7-11 0,2 4 0,2 2 0,-7-2 0,-1-1 0,-3-4 0,0 3 0,0 3 0,-9 1 0,1 0 0,1 1 0,-3-1 0,12 1 0</inkml:trace>
  <inkml:trace contextRef="#ctx0" brushRef="#br0" timeOffset="418">882 185 9168,'0'-19'0,"0"-10"0,2-1 0,3-1 0,1 5 0,-1 5 0,-3 1 0,-2 11 0,0 9 0,0 9 0,0 13 0,0 4 0,-7-2 0,1 8 0,-1 3 0,-2 2 0,7-4 0,-6 0 0,1 1 0,0 4 0,1-6 0,6-1 0,-2-1 0,-5 1 0,5-7 0,-4 2 0,3-4 0,3 6 0,0 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5:55.2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20 295 8880,'0'-20'0,"0"7"0,0 0 0,0-2 0,-6 4 0,-1-2 0,1 9 0,6-5 0,0 11 0,0 5 0,6 4 0,3 8 0,0 3 0,-1 4 0,8-2 0,-3 9 0,4 1 0,3 4 0,-7-6 0,0 1 0,2-1 0,3-1 0,1 4 0,1-9 0,-3-2 0,-4-2 0,5-3 0,-5-1 0,4-5 0,3-7 0,-3-12 0,-4-7 0,3-7 0,-8-4 0,1-4 0,0-3 0,4 5 0,-7-4 0,1-1 0,2 1 0,-7 6 0,6-2 0,-1 4 0,-1 2 0,3 7 0,-2 2 0,6 3 0,-2 1 0,2 9 0,0 7 0,-2 11 0,6-1 0,-4 10 0,2-3 0,-2 0 0,5 2 0,-5-4 0,4 2 0,-4-2 0,-2-9 0,0-4 0,0-2 0,-4-5 0,4-10 0,-3-7 0,1-5 0,-5-3 0,3-3 0,-3-3 0,-2-7 0,-2 1 0,3-4 0,3-2 0,-4 0 0,5-1 0,-5 1 0,-2 0 0,0 0 0,0 2 0,0 2 0,0 2 0,0 16 0,2-1 0,5 7 0,-3 5 0,9 8 0,2 5 0,3 4 0,1 8 0</inkml:trace>
  <inkml:trace contextRef="#ctx0" brushRef="#br0" timeOffset="1717">471 1451 8817,'0'-19'0,"0"8"0,0-7 0,0 5 0,0-4 0,0-3 0,0 12 0,0 8 0,2 10 0,5 8 0,-5 10 0,7 3 0,-3 3 0,1 6 0,6-10 0,-4 12 0,2-1 0,4 0 0,-4-10 0,0 6 0,-1-5 0,1-1 0,-4-14 0,4 3 0,0-3 0,0 1 0,-5-9 0,5-9 0,-2-11 0,-3-7 0,-4-4 0,3-2 0,1-2 0,1-8 0,-7 1 0,2-4 0,4-2 0,-3 8 0,3 5 0,-1 2 0,1-2 0,-2 11 0,10-5 0,-1 14 0,6 3 0,1 14 0,-7 4 0,0 18 0,2 2 0,3 2 0,-5 2 0,0-2 0,2-2 0,2-2 0,-4-7 0,1 4 0,-1-1 0,-3-5 0,8-11 0,-5-9 0,4-8 0,-4-7 0,-2-11 0,0-4 0,0-7 0,-4-6 0,4-5 0,-3-3 0,-3-4 0,3-1 0,-1-7 0,-3 1 0,-2-1 0,-2-2 0,0 0 0,0 2 0,0 9 0,0 6 0,0 7 0,0 5 0,0 12 0,0 20 0,0 13 0,3 5 0,3 1 0,-4 7 0,5 1 0,4 7 0,0-3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4:59:22.708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553 1095,'0'-4,"-3"-8,-6-10,-4-5,-5-5,-2-5,3 1,3 2,-3 0,1-3,0-1,-1 5,-2 1,-1 2,0-1,-2 1,4-2,1 0,0 3,-2-2,4 2,-1-3,0-3,2 0,-1-4,0 0,-3 4,3 3,-1 4,0-1,-2-3,-1 0,-2 2,3 3,9 5,9 7,9 6,9 8,6 4,3 1,-3 5,-3 0,0-2,-1-1,-3 2,-1-2,0 0,2 2,1-1,1-1,1-1,0-3,1 0,0-2,1 0,-1 0,0 0,0 0,4-1,1 1,-1-4,4-1,-1 0,-1 1,3 2,2 0,4 1,3 1,-2 0,1 0,-4 0,-3 0,-3 0,-4 1,-1-1,-2 0,-1 0,1 0,-1 0,-4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6:01.57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118 921 8974,'-13'0'0,"0"0"0,8 0 0,-3 0 0,8-2 0,0-4 0,2 1 0,4-6 0,7 3 0,5 3 0,1-3 0,3-1 0,4-2 0,7-4 0,4 4 0,2-2 0,5-5 0,8-6 0,5 0 0,19-6 0,7 0 0,4-1 0,-40 14 0,2-1 0,3-3 0,2-1 0,3-1 0,2 0 0,1 1 0,-1 0 0,-3 1 0,-1 1 0,5 0 0,0 1 0,0-1 0,0 1-34,0-1 0,0 0 1,-7 1-1,0-1 1,3 1-1,0 1 1,-5 1-1,0-1 34,-1 1 0,-2 2 0,35-9 0,-7-2 0,-6 4 0,-7 2 0,-2 3 0,-5 2 0,-3 1 0,-8-1 0,-6 7 0,-6 1 0,-7 5 0,-10-5 0,-3 1 0,-11-1 0,-2 7 0,-7 9 0,-8 2 0,2 2 0,-2 0 0,-3 0 0,-1 7 0,-1 8 0,0 2 0</inkml:trace>
  <inkml:trace contextRef="#ctx0" brushRef="#br0" timeOffset="1030">39 1019 8904,'-2'-19'0,"-2"-1"0,-3 1 0,3-1 0,-5 7 0,3 0 0,-1 0 0,7-7 0,0 9 0,0 3 0,0 10 0,0 4 0,7-1 0,1 5 0,3 1 0,2 0 0,-2 5 0,7-1 0,-5 0 2,4-2 0,5 2 1,2 9-1,4 2 0,1-2 6,-1-2 1,7 6-1,0 3 1,6 2-6,5-1 1,2 1 0,-3 6 0,8 2-4,3 5 1,3-4 0,0 3 0,0-3-1,-1-3 0,-1 7 0,-3 2 0,-1 2 0,-8-11 0,3 4 0,-4 3 0,-7 2 0,-2 2 0,2 2 0,-2-6 0,-3-5 0,-6-8 0,7 0 0,0 2 0,-3 2 0,5-7 0,-9-4 0,0-2 0,3 2 0,-8-4 0,6 4 0,-4-4 0,4-2 0,-10-1 0,5 1 0,-3-1 0,-3 1 0,-1-7 0,2 0 0,-1 0 0,-3-2 0,-7 0 0,7-7 0,2 3 0,-4-1 0,2-6 0,-8-2 0,1-4 0,-3 1 0,-3-8 0,0-2 0,0 4 0,0-2 0,0 0 0,0-7 0,-3 10 0,-3 3 0,1-2 0,-5 1 0,1-3 0,0 4 0,3-6 0,1 7 0,-8-7 0,0-1 0,-6-5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6:47.3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40 292 8700,'-7'-13'0,"1"0"0,-1 0 0,0 0 0,1 0 0,2-2 0,1-3 0,3 5 0,0 0 0,0 7 0,0-8 0,0 10 0,3 4 0,1 13 0,5 5 0,2 1 0,-5 3 0,5 4 0,0 7 0,0 4 0,2 2 0,6 0 0,-1 0 0,-5 1 0,4-1 0,-4 0 0,5 0 0,1 0 0,-6-6 0,1-5 0,-1-4 0,-2-6 0,6-5 0,-4 0 0,-4-15 0,-3-16 0,-4-6 0,1-4 0,1 2 0,2-7 0,-1-4 0,-1 5 0,1-1 0,1 0 0,-2 3 0,5-1 0,0 7 0,2-2 0,-5 9 0,7 12 0,3 10 0,-6 6 0,4 10 0,-1 3 0,0 5 0,0 1 0,-2 1 0,4 1 0,-2-6 0,-7-4 0,8-2 0,-1-1 0,-3 1 0,8-9 0,-5-5 0,-4-6 0,-1-6 0,-1-7 0,-1-5 0,1-3 0,-5-6 0,3-5 0,1-5 0,1-2 0,-7-1 0,0-1 0,0-5 0,6 3 0,1-7 0,-3 0 0,-2-1 0,-2 10 0,0 2 0,0 11 0,0 6 0,2 11 0,5 4 0,-5 14 0,15 4 0,-6 8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6:51.8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334 687 8700,'0'-20'0,"0"1"0,-2 1 0,-3 3 0,-1 2 0,-3 9 0,5-5 0,-3 0 0,-8 7 0,2-5 0,-5 5 0,-1 11 0,-1 6 0,1 9 0,-1 0 0,0 9 0,1 2 0,-1 2 0,1 2 0,-1 0 0,3 0 0,3 0 0,-1 1 0,7-1 0,-1 0 0,0 0 0,3-8 0,6-5 0,0-4 0,0-3 0,2-8 0,4-4 0,7-5 0,5-2 0,4 0 0,1-2 0,6-5 0,1-6 0,-4-4 0,5-3 0,-1 3 0,1 4 0,-7-3 0,2 10 0,-4 1 0,-3 3 0,-6 2 0,0 0 0,-10 11 0,-3 7 0,-11 8 0,-7 4 0,-1 5 0,-1 6 0,1 3 0,-1-1 0,0 3 0,3 11 0,2-3 0,2-1 0,8-10 0,-1 3 0,4-5 0,2-2 0,0-6 0,2-5 0,4-4 0,7-6 0,7-10 0,4 3 0,4-4 0,3-9 0,4-7 0,8-11 0,5-1 0,2-6 0,-6-1 0,1-7 0,-3 5 0,-3 2 0,-6-1 0,-3 5 0,1-2 0,-1 2 0,-13 9 0,1 2 0,-7-2 0,-5 4 0,-6-2 0,-8 17 0,-3 3 0,0 8 0,-15 13 0,4 3 0</inkml:trace>
  <inkml:trace contextRef="#ctx0" brushRef="#br0" timeOffset="1130">589 99 8807,'0'-20'0,"0"7"0,0 0 0,0-2 0,0 4 0,0-2 0,0 9 0,0-5 0,0 18 0,0 4 0,0 6 0,0 7 0,-7-2 0,0 9 0,1 2 0,-3 2 0,7 4 0,-4 1 0,3-1 0,3-4 0,0-2 0,0 2 0,0-2 0,0-3 0,0-8 0,0 2 0,0-4 0,0-2 0,0-9 0,9-11 0,2-11 0</inkml:trace>
  <inkml:trace contextRef="#ctx0" brushRef="#br0" timeOffset="1395">745 60 8807,'0'-20'0,"0"0"0,0 12 1,0 8 0,0 15 1,0 13-1,0 3 2,0 4 0,0-3 0,0 3 1,0 4-4,0 3 1,0-5-1,0 6 1,0-6-1,0-4 0,-2 0 0,-2 4 0,-3-5 0,3-6 0,2-4 0,2-2 0,0-1 0,0-8 0,2-4 0,2-14 0,3-6 0,8-4 0,-4-3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7:11.0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1 715 8815,'0'-13'0,"0"0"0,0 6 0,0-6 0,0 7 0,0-7 0,2 8 0,2 1 0,3 8 0,2 3 0,-5 10 0,5 5 0,2 0 0,-5 8 0,5 3 0,0 4 0,0 2 0,0-2 0,4-2 0,-4-2 0,-2 1 0,4-5 0,-5-3 0,1-4 0,0-3 0,-1-1 0,-1-5 0,-5-7 0,5-12 0,-5-7 0,-2-5 0,0-4 0,0-1 0,0-4 0,2-7 0,2 3 0,3-2 0,-3 1 0,1 6 0,-1-5 0,5 3 0,2 4 0,-5 9 0,7 4 0,2 2 0,1 5 0,-1 12 0,-2 10 0,2 6 0,-4 11 0,2-3 0,0 5 0,-2 2 0,7 1 0,-8-3 0,4-5 0,-1-6 0,-3-4 0,6-4 0,-3-5 0,2-7 0,-4-4 0,2-2 0,-9-15 0,3-7 0,-3-4 0,3-2 0,-5-9 0,4 2 0,-3-6 0,-3-1 0,0-1 0,0-9 0,0-1 0,0-3 0,0 3 0,0 3 0,0 0 0,0 0 0,2 13 0,2 0 0,5 7 0,2 6 0,-5 11 0,7 6 0,-2 14 0,2 8 0,-6 9 0,4 6 0,0 9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7:48.23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40 9678,'0'-13'0,"0"0"0,0 9 0,0-5 0,0 11 0,0 5 0,0 6 0,0 4 0,0 3 0,0-1 0,0 1 0,2 2 0,3 4 0,1 6 0,1-3 0,-7-3 0,0-4 0,6-3 0,1 1 0,-1-9 0,-6-5 0,0-12 0,9-5 0,2-9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7:50.21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40 447 9678,'0'-11'0,"0"3"0,-2 8 0,-5 0 0,5 2 0,-4 4 0,3 7 0,3-2 0,0 2 0,0 2 0,0 3 0,0 1 0,3-1 0,1-3 0,2-2 0,10-6 0,-3 4 0,4-3 0,3-1 0,-1-7 0,1 0 0,0 0 0,-3-9 0,-2-4 0,-2-4 0,3-3 0,-8 0 0,-1 1 0,-5-1 0,-2 1 0,0-1 0,0 1 0,-2 1 0,-5 5 0,-4-2 0,-8 8 0,-1 1 0,1-3 0,-1 7 0,0-5 0,1 7 0,-1 7 0,7-3 0,0 7 0,-2 0 0,-3 0 0,7 2 0,3 7 0</inkml:trace>
  <inkml:trace contextRef="#ctx0" brushRef="#br0" timeOffset="418">412 36 9678,'0'-20'0,"-2"9"0,-2 7 0,-3 8 0,1 0 0,4 9 0,-3 3 0,-1 1 0,-1 3 0,7-1 0,-2 1 0,-5 0 0,5-1 0,-15 9 0,6 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7:51.6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1 392 9678,'0'-11'0,"0"3"0,0 10 0,0 4 0,0 7 0,0 5 0,0 4 0,0 2 0,0 2 0,0 0 0,2-7 0,2 1 0,3 0 0,-1-1 0,-6 1 0,0-1 0,0 1 0,7 0 0,-1-1 0,-1 1 0,-1-9 0,0-3 0,3 1 0,-1-7 0,-6 5 0,0-14 0,0-6 0,0 2 0,0-2 0,-8 0 0,-3-6 0</inkml:trace>
  <inkml:trace contextRef="#ctx0" brushRef="#br0" timeOffset="346">295 59 9678,'0'-13'0,"0"0"0,0 6 0,0-6 0,-3 9 0,-3-3 0,4 5 0,-7 4 0,7 5 0,-5 6 0,5 11 0,-7 2 0,3-2 0,-1-2 0,-1-3 0,3 1 0,-1 0 0,-10 8 0,6 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7:55.2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20 468 9678,'0'-11'0,"-9"3"0,7 10 0,-5 4 0,5 5 0,2 9 0,0-1 0,0 1 0,0 2 0,0 2 0,0 2 0,0-2 0,0 4 0,0-2 0,0 0 0,0 3 0,2-7 0,3 4 0,1-5 0,-2-1 0,-1 0 0,-3-1 0,0 1 0,0-11 0,0-9 0,0-11 0,0-15 0,0 4 0,0-7 0</inkml:trace>
  <inkml:trace contextRef="#ctx0" brushRef="#br0" timeOffset="369">235 96 9678,'0'19'0,"0"1"0,-6 0 0,-1-1 0,1-6 0,6 0 0,0 0 0,0 7 0</inkml:trace>
  <inkml:trace contextRef="#ctx0" brushRef="#br0" timeOffset="601">470 17 9678,'0'-10'0,"0"3"0,0 14 0,0-3 0,0 9 0,0 4 0,0 7 0,0-2 0,0 6 0,0-1 0,0-1 0,0 0 0,-2-7 0,-2 1 0,-3 0 0,1-7 0,6 0 0,0 2 0,0-6 0,0-1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7:53.7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59 528 9678,'-6'-13'0,"-1"0"0,-1 8 0,1-1 0,3 4 0,-7 4 0,2 4 0,3 5 0,6 9 0,0-1 0,0 3 0,0 2 0,0 2 0,0-2 0,0-9 0,2-1 0,2 1 0,3 2 0,8-6 0,-2-4 0,4-5 0,3-2 0,0 0 0,-1-2 0,1-5 0,-3 3 0,-2-9 0,-4-3 0,-2-1 0,4-9 0,-6 0 0,-3 2 0,-2 2 0,-2 2 0,0 1 0,0-1 0,-9 3 0,-4 2 0,-4 1 0,-3 10 0,1 0 0,-1 8 0,7 0 0,2 10 0,3 1 0,1-7 0,-2 10 0,-2-7 0</inkml:trace>
  <inkml:trace contextRef="#ctx0" brushRef="#br0" timeOffset="348">412 57 9678,'0'-19'0,"0"8"0,0 4 0,0 14 0,-6-3 0,-1 9 0,3 3 0,2 1 0,2 3 0,-3-1 0,-1 1 0,-3-1 0,1 1 0,6 0 0,0-1 0,0 1 0,0-1 0,0 1 0,0-9 0,0 6 0,0-6 0</inkml:trace>
  <inkml:trace contextRef="#ctx0" brushRef="#br0" timeOffset="545">589 18 9678,'10'-2'0,"-3"-4"0,-5 3 0,-8-3 0,-1 12 0,3 7 0,-1 5 0,1 1 0,-5 1 0,-2 0 0,7-1 0,-5 1 0,3 2 0,-1 2 0,3 2 0,2 0 0,-7-7 0,-2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8:02.51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40 8676,'3'11'0,"3"-5"0,5-10 0,9-5 0,-1-2 0,1-2 0,-1-7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0:10.271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1 133,'4'0,"8"-4,10-1,5 0,5 1,1 1,-1 2,-3 0,-2-3,-2-1,-2 0,-1 1,4 2,4-3,1-1,2 1,-3-2,-4-1,-3 2,3 1,0-1,4-1,3 2,4 1,4 1,1 2,5 0,3 1,-5 0,-5 0,-6 1,-6-1,-6-3,-4-2,-2 0,1 2,1 0,1 2,2 0,0 0,4 1,5 0,10 1,0-1,2 0,1 0,0 0,1 0,0 0,0 4,-4 1,-4-1,-6 0,1 2,1 1,0-1,1-2,0-1,-3-2,1 0,0-1,1 0,-1 3,-2 2,1 0,0 2,2 0,-1 3,2 0,-1-2,-2-3,-2-1,-3-2,-2 2,0 1,-1 0,-4 2,-2 0,1-1,-3 2,-4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8:02.8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8676,'7'13'0,"1"-2"0,3-2 0,4-5 0,3-2 0,2-2 0,-1 0 0,1 0 0,-1 0 0,10 0 0,1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8:01.7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51 158 8947,'-20'0'0,"9"0"0,0 0 0,7-2 0,0-3 0,6-3 0,9-1 0,6 0 0,3 5 0,8-7 0,3 0 0</inkml:trace>
  <inkml:trace contextRef="#ctx0" brushRef="#br0" timeOffset="148">462 99 8947,'9'-11'0,"2"0"0,9 7 0,-1-3 0,-6-6 0,0 7 0,3 1 0,1 3 0,-6-7 0,6 7 0,-6-6 0</inkml:trace>
  <inkml:trace contextRef="#ctx0" brushRef="#br0" timeOffset="282">874 1 8947,'0'11'0,"9"-2"0,4-9 0,4 0 0,3 8 0,-1 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8:00.9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31 157 8947,'-3'-17'0,"-3"4"0,4 2 0,-7 7 0,0-3 0,7 1 0,2 6 0,13 0 0,5 0 0,1 0 0,1 0 0,-1 0 0,1 0 0,8-9 0,3-2 0</inkml:trace>
  <inkml:trace contextRef="#ctx0" brushRef="#br0" timeOffset="167">403 138 8947,'20'0'0,"-1"-2"0,1-5 0,2 5 0,1-5 0,4 3 0,-3-3 0,-3 5 0,8-15 0,1 6 0</inkml:trace>
  <inkml:trace contextRef="#ctx0" brushRef="#br0" timeOffset="284">1011 40 8947,'19'-2'0,"1"-3"0,-1-1 0,1-1 0,0 7 0,-1-2 0,1-5 0,-1 5 0,1-4 0,0 4 0,-1 2 0,-6 0 0,0 0 0,0 0 0,7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8:00.3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0 177 8944,'13'-7'0,"-2"-1"0,-2-3 0,0 6 0,-3-1 0,-1 4 0,8 2 0,0 0 0,15 0 0,3 0 0</inkml:trace>
  <inkml:trace contextRef="#ctx0" brushRef="#br0" timeOffset="167">412 99 8944,'0'13'0,"0"0"0,7-7 0,-1 7 0,3-8 0,-3 3 0,7 1 0,-2-7 0,2 5 0,5-5 0,6-2 0,0-2 0,6-3 0,1-3 0,-1-3 0,3-2 0,6-7 0,0 1 0</inkml:trace>
  <inkml:trace contextRef="#ctx0" brushRef="#br0" timeOffset="298">1098 40 8944,'20'0'0,"-1"-7"0,1 1 0,-1 1 0,1 3 0,-5 2 0,3 0 0,3 0 0,1 0 0,2 0 0,0 0 0,2 0 0,-2 0 0,-2 0 0,-2-2 0,-1-2 0,1-3 0,-1 1 0,1 6 0,0 0 0,-1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3:58:04.2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40 236 8680,'-2'-11'0,"-2"3"0,-3-1 0,3-4 0,1-5 0,3 5 0,-2 2 0,-4 3 0,4-1 0,-5 2 0,5-6 0,2 2 0,0-2 0,0 0 0,2-4 0,5 4 0,3-2 0,10 8 0,0 1 0,-1-3 0,7 7 0,3-5 0,1 5 0,-4 2 0,5 2 0,-3 5 0,-4 6 0,4 6 0,-2 7 0,-2 7 0,-4 4 0,-7 2 0,-2 3 0,-7 1 0,3 3 0,-3 8 0,-10-3 0,-7 1 0,-5-2 0,-1-2 0,-8-2 0,-1-7 0,0-2 0,0-5 0,1-3 0,6-10 0,-3-1 0,-2-5 0,-1-5 0,8-8 0,-1 0 0,3-2 0,2-2 0,4-5 0,0-2 0,0-4 0,7 4 0,-3-2 0,5-2 0,4 4 0,5-2 0,3 9 0,10-3 0,0 5 0,1 2 0,3 0 0,5 0 0,1 0 0,-2 0 0,7 0 0,2 0 0,-2 0 0,2 0 0,5 0 0,-1 0 0,-4 0 0,-9-2 0,5-5 0,0-4 0,-3 0 0,-2-6 0,-8-3 0,0-10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4:17:54.0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20 138 9583,'-7'13'0,"1"0"0,-1-6 0,7 6 0,0 0 0,0 6 0,0 1 0,0-7 0,0 0 0,2-2 0,5 2 0,6-6 0,4-5 0,3-2 0,0 0 0,-1 0 0,1-2 0,-1-5 0,-6-4 0,1-6 0,-1 2 0,-3 2 0,6-7 0,-10-6 0,1 2 0,1 2 0,-5 2 0,3 1 0,-4-1 0,-4 3 0,-2 2 0,-5 4 0,-2 2 0,-2-4 0,-6 6 0,-1 3 0,7 2 0,0 2 0,-2 0 0,-3 0 0,-1 0 0,1 2 0,3 5 0,2 6 0,8-2 0,-3-1 0,-1-1 0,7 0 0,-5-3 0,5-3 0,2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6A7FB-49F0-48AA-B9D3-5206C038F6A3}" type="datetimeFigureOut">
              <a:rPr lang="en-SG" smtClean="0"/>
              <a:t>25/3/2026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51C3A-7A09-4634-B657-ACE9D4C7A0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6469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6F2C1-AFCD-F53B-E456-429AA776B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109774-B3CD-27A6-5C16-952D0F5E78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1D4689-1ABA-3E0A-FBEF-620D19438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everything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D4318-9C47-2C44-FAA2-BB1AB8534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8026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6B77C-0913-A0FC-681C-1CE1466E3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29DCF3-22DD-4C2B-8B23-3BC2AC09E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277096-6D94-A29B-20DC-18E7D669C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5B7C8-1866-006A-2C16-D49E906B1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5411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94815-B95D-CFC6-1E3D-C514599BA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4999E0-32D7-1C1A-FD06-5E2DC5682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8DDC15-7736-BB50-25F8-47C3FA623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96D03-82A7-5DE6-8EEE-79B084BE5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1966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FE328-EF3F-1942-3EE5-3731B00E8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6474CC-D4F0-3D29-F06D-CD5A113C2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CCB61D-FE27-75AF-7096-24BD0E459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3A1A1-1093-4B74-D39F-3955D6170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0352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E3D2B-5B74-798E-1B70-9D6E23FF5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3F110C-19FF-5268-C24C-5D9F39588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CCC34D-12E9-22B5-B282-30E0C8F1F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C13BD-DAA8-4087-0439-76F240F1D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392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73D08-5DF1-3E37-8E12-42247729C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3105EE-1700-DDC5-9065-1613E26FE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B95C33-5239-6983-1CEC-F872344FB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the HMM is only for illustration, but explain how they have transition probabilities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5FEB6-F3DC-0A6E-AAEB-83D1B6ECC0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9201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7BCD6-7BAE-15D0-772D-6C6448A77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643A10-F06D-CCB7-9048-09E81EDBF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A2207E-0B16-8ED9-A9B4-A9A21D0EB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4176A-CC7A-96C7-FC00-B66646961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2012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A6C1C-1A78-C716-A042-10476E49E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0F9D30-CEB7-BB72-7F5A-1A8D8B5B8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543BBA-5A1F-EA35-367C-F6E2158A5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A6090-5E7D-064A-2F32-DB92402CB7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75232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1BCD7-ED71-A932-AC29-323F05B43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E707E0-342E-26BB-B976-85BD970A35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2AB5CE-5016-027B-1A91-B56D94611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FE651-BE60-A344-3E5D-13D33623A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613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everything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8590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78368-F410-56DC-D0F7-B1236D1D5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9B9629-C117-0293-D22D-BE7DFC37A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CFF8A9-D414-EEF7-381B-BDF8D7804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78E40-0382-1887-FB77-590FCC930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481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E1DF7-F5FE-4EB7-45BF-99F32F214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AF1644-209E-A36A-440B-7BDEA5894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ECBF7D-9A79-0C69-8CD7-F94283DCA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everything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D8779-5A0F-521D-2D28-74F0F5FFB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28064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27978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3299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everything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32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52350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76A65-CE4C-3BED-B73E-917E333BB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9572AE-2AB7-57A8-4232-36A4F13DE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8E0B0A-2A01-52B2-BD18-515140EC0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everything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A1999-97BE-A50F-D22C-00AA2B15A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33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6914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DB81F-BBF5-23E3-5345-69316932D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4745AB-B43E-998C-371B-99DA1832E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FF0A85-D8A9-0F1B-E5C9-39217D6B9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everything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2FEF3-B131-6B43-2D1E-524BFBB6A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34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4563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6380A-32CD-C115-BC55-0DFBC3FA4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CF5D9B-35F4-35DC-DA91-8DC317C8F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CC215A-0347-BED7-0770-CB959C825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it is the same expression as the greedy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2C029-D04D-8593-189E-925F6BF70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35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87424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it is the same expression as the greedy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36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09056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8F987-55C4-4933-B8F9-D3175ED51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F6DCAF-792D-F437-3E28-3A6560B0AF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E31FCA-B532-4621-BD54-C59148A71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it is the same expression as the greedy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D6E6C-68AA-887D-0116-4A76B49F7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37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02774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B9BFE-8A03-0EA4-3422-5C701A379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952E3-CE82-0E65-62BD-D13174A3D6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71D746-AEBB-0C1B-755A-6EF536336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it is the same expression as the greedy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A63E9-7381-38E5-F58C-994B4E4DA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38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984713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1C30D-1B3C-0C7C-D766-6AA6F8A94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6EAE99-1C3B-11E7-B6D0-A6173B7961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148B12-EA8C-47DA-9632-116E77FB3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the plots are examples for the perturbed coin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3975A-FED9-1B04-F975-05D3F6384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39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089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29716-53A3-5036-0517-1578AC4F4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9A11B3-664D-9B7A-EC0E-479E8005D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D15362-1839-C116-661C-D9B162AF2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everything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73883-790F-5565-204C-676ED4E3F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7827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D1CFE-D7F2-F08D-B564-72A004495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321F7F-9AC9-39E6-1C26-49F345AB8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14666F-B080-5504-3AD9-320A1ECCE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the plots are examples for the perturbed coin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84040-E308-A73D-A229-15D926A86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40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568182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A7DF7-B82E-D51A-469B-720A3099C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946050-990E-48C2-BB18-AECAB7734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EF0598-6799-8EC7-528E-DDBC8749B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the plots are examples for the perturbed coin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D0563-562C-26C5-1B44-4CEA5EE6D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41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225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21819-087C-EB85-0131-D4CD75728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0D40A3-76AA-7641-7855-14E330C826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61BBC5-9748-8E03-970B-3E8AEF3CD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38AEF-5B7B-9F7B-2394-8183C7708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260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CDC78-250E-0472-0E50-691377552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EFD3BC-0DA9-6B02-758C-B2239A373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0CC168-4822-06B7-5D85-8169974AC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everything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33B10-5D1C-2608-0D14-4DD5F766A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680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5243F-BA89-3FB1-BE56-09A483281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104A48-D7C3-2B8A-1EC4-169891D1F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3F4835-2B83-89B3-6E0D-5BB164490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A0B62-6F69-B0F3-F8DB-10D80BFF0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846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37214-7675-33BA-CC48-9A687E1A9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A2A8F2-4610-DB54-4087-47B3CED69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46B86-87B1-4026-96A3-D84B179CB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EA5B2-E58E-8467-3E9A-443479143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2025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15A02-A8D5-6DA8-9F6D-15596583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5206DA-D6E1-C0B6-0567-4C9043239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78CEB2-39FC-E73C-C0E6-E07D89C6D7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the HMM is only for illustration, but explain how they have transition probabilities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459CD-5D40-09D0-7B50-7C52622EC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7111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5CCB7-3BA1-853D-22F7-0C87C7F8F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DBA31E-9095-D8A0-60D3-3155E175A4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663CC1-8FC1-36D6-C4EF-F5ED70C4A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86E98-168E-B6BD-6E10-942BCB62A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1C3A-7A09-4634-B657-ACE9D4C7A03B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5827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2FE8-A245-CB26-DA11-DE14E90F8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E9AE1-527E-E80A-924D-1A291EF89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95F85-5540-3F2F-55D5-3E6FE1DC5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ACF-0715-473D-BF96-0F7C71FCBB11}" type="datetimeFigureOut">
              <a:rPr lang="en-SG" smtClean="0"/>
              <a:t>25/3/2026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3AE25-8E53-228F-687C-363EE6817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CF3D8-CCF1-C22C-7DC8-539F6E75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1A5-2583-4FE6-8D33-0A7BB61436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126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04972-E94B-4BBA-2F05-B353672B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746CB-FF4D-72C4-1451-3716DB719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A2495-0274-4731-374B-C2DB21B59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ACF-0715-473D-BF96-0F7C71FCBB11}" type="datetimeFigureOut">
              <a:rPr lang="en-SG" smtClean="0"/>
              <a:t>25/3/2026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5BEB-5CA2-F234-80E7-EFC2890A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BD967-8DDB-66F0-3490-5C3F9E0B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1A5-2583-4FE6-8D33-0A7BB61436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125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C6F4D5-D92A-26DE-0A00-41A54356D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F8B59-D5C0-1813-D10F-6FE906B6C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FD109-0AB4-41B3-7117-04B2FB4B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ACF-0715-473D-BF96-0F7C71FCBB11}" type="datetimeFigureOut">
              <a:rPr lang="en-SG" smtClean="0"/>
              <a:t>25/3/2026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27080-EB50-DCF3-27B7-108DA31B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719D6-EF00-FE7A-3800-031F2CE8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1A5-2583-4FE6-8D33-0A7BB61436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0251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3F60-44D3-5DA0-3615-0AC0A317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C251E-23A4-2F50-E0D4-561C03AFA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3228B-2B78-4993-6330-A9E41DA49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ACF-0715-473D-BF96-0F7C71FCBB11}" type="datetimeFigureOut">
              <a:rPr lang="en-SG" smtClean="0"/>
              <a:t>25/3/2026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0A980-6275-18CF-3DFB-02C3388D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ABE93-4799-B531-EB00-4DCFD4DC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1A5-2583-4FE6-8D33-0A7BB61436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553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77FD-4294-F606-ABCA-1AF986AB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0A45E-4F53-F2E6-383C-D8EED32A8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74D0-37FE-8BE9-F26E-C16C77BD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ACF-0715-473D-BF96-0F7C71FCBB11}" type="datetimeFigureOut">
              <a:rPr lang="en-SG" smtClean="0"/>
              <a:t>25/3/2026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D1F7F-6E26-8BB5-4AD8-E079E899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08FE8-6522-FDDF-585B-7FF19147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1A5-2583-4FE6-8D33-0A7BB61436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781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EAB8-BD05-01E0-9848-699D0B8D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87099-9D3D-66C6-95FB-D56DFDB5A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9E3B9-27B4-BB83-48C7-B7C7364F8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B164-E14F-15C2-7AF6-A4C83F83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ACF-0715-473D-BF96-0F7C71FCBB11}" type="datetimeFigureOut">
              <a:rPr lang="en-SG" smtClean="0"/>
              <a:t>25/3/2026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9DCC8-C55E-8893-FE18-C0F72986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5E336-923B-C4C2-B63E-32952412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1A5-2583-4FE6-8D33-0A7BB61436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734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0203E-4B3B-8F04-EE7B-C2225890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E2B0C-DAFD-1470-3CF9-1BCCDD13E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80931-ACC4-8B67-3B2D-7DD3CD1B9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BA8F15-E0B4-E78A-186F-22175D491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B8E2D-7E30-4138-E9F7-EE15B1F9A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A72B00-8B2A-365F-5790-2B006FA3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ACF-0715-473D-BF96-0F7C71FCBB11}" type="datetimeFigureOut">
              <a:rPr lang="en-SG" smtClean="0"/>
              <a:t>25/3/2026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74FF57-1E5C-77BE-047B-15D1FEAC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20635-4035-F09C-DFB4-288F0679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1A5-2583-4FE6-8D33-0A7BB61436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399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EC91-55AD-F2FC-BB41-C95B81054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26BFA-6099-C341-5048-61D68D54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ACF-0715-473D-BF96-0F7C71FCBB11}" type="datetimeFigureOut">
              <a:rPr lang="en-SG" smtClean="0"/>
              <a:t>25/3/2026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A2CB2-B21F-27CC-03D2-7A7698B4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8C510-EFF6-CA31-4E5B-47E3145F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1A5-2583-4FE6-8D33-0A7BB61436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982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F0ABD-E65A-97C0-9D84-3D52E693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ACF-0715-473D-BF96-0F7C71FCBB11}" type="datetimeFigureOut">
              <a:rPr lang="en-SG" smtClean="0"/>
              <a:t>25/3/2026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006374-569D-F9BA-33A2-B457808C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DADE7-2BCE-4637-B2A6-E67BD6B0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1A5-2583-4FE6-8D33-0A7BB61436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926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BFAD-D03B-3D47-90F4-19758F3E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17E3-B424-1AD3-7685-EBA75CE3E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094A4-C3FE-E306-B651-8D4D312E5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0B34A-6640-6A54-B4F2-2426FF20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ACF-0715-473D-BF96-0F7C71FCBB11}" type="datetimeFigureOut">
              <a:rPr lang="en-SG" smtClean="0"/>
              <a:t>25/3/2026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0BCC5-D5BC-4F31-6379-0219DA4A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26E62-B37D-D889-1D55-C71811F9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1A5-2583-4FE6-8D33-0A7BB61436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545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7FEE-BF31-DB1E-CDD0-95300243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954BA-ED68-84C0-538A-579FF6962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EE2B0-62D6-C9F6-25A1-31E294661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DB731-2CFE-4308-0D43-54A70209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ACF-0715-473D-BF96-0F7C71FCBB11}" type="datetimeFigureOut">
              <a:rPr lang="en-SG" smtClean="0"/>
              <a:t>25/3/2026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AD68F-2DDC-8671-D2D8-3A34A7D4D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66BB1-8579-5F18-8FC7-478A274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1A5-2583-4FE6-8D33-0A7BB61436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053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FFC100-8813-52A1-BE6A-71FFFE40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FA469-313D-803E-3C93-0B60BBD12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0A5D4-BECB-54F4-1E24-7CA181B7F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8E9ACF-0715-473D-BF96-0F7C71FCBB11}" type="datetimeFigureOut">
              <a:rPr lang="en-SG" smtClean="0"/>
              <a:t>25/3/2026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5DEC1-8CAD-E86F-53A1-25E8A0BC9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D89CC-449C-4BE7-B529-ABE10BFD4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97A1A5-2583-4FE6-8D33-0A7BB61436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4065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png"/><Relationship Id="rId18" Type="http://schemas.openxmlformats.org/officeDocument/2006/relationships/customXml" Target="../ink/ink8.xml"/><Relationship Id="rId7" Type="http://schemas.openxmlformats.org/officeDocument/2006/relationships/image" Target="../media/image24.png"/><Relationship Id="rId12" Type="http://schemas.openxmlformats.org/officeDocument/2006/relationships/customXml" Target="../ink/ink5.xml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7.xml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4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90.png"/><Relationship Id="rId19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85.png"/><Relationship Id="rId1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18" Type="http://schemas.openxmlformats.org/officeDocument/2006/relationships/customXml" Target="../ink/ink12.xml"/><Relationship Id="rId7" Type="http://schemas.openxmlformats.org/officeDocument/2006/relationships/image" Target="../media/image24.png"/><Relationship Id="rId12" Type="http://schemas.openxmlformats.org/officeDocument/2006/relationships/customXml" Target="../ink/ink9.xml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11.xml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4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90.png"/><Relationship Id="rId19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85.png"/><Relationship Id="rId14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50.png"/><Relationship Id="rId18" Type="http://schemas.openxmlformats.org/officeDocument/2006/relationships/customXml" Target="../ink/ink16.xml"/><Relationship Id="rId7" Type="http://schemas.openxmlformats.org/officeDocument/2006/relationships/image" Target="../media/image24.png"/><Relationship Id="rId12" Type="http://schemas.openxmlformats.org/officeDocument/2006/relationships/customXml" Target="../ink/ink13.xml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15.xml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4.png"/><Relationship Id="rId5" Type="http://schemas.openxmlformats.org/officeDocument/2006/relationships/image" Target="../media/image22.png"/><Relationship Id="rId15" Type="http://schemas.openxmlformats.org/officeDocument/2006/relationships/image" Target="../media/image360.png"/><Relationship Id="rId10" Type="http://schemas.openxmlformats.org/officeDocument/2006/relationships/image" Target="../media/image90.png"/><Relationship Id="rId19" Type="http://schemas.openxmlformats.org/officeDocument/2006/relationships/image" Target="../media/image38.png"/><Relationship Id="rId4" Type="http://schemas.openxmlformats.org/officeDocument/2006/relationships/image" Target="../media/image21.png"/><Relationship Id="rId9" Type="http://schemas.openxmlformats.org/officeDocument/2006/relationships/image" Target="../media/image85.png"/><Relationship Id="rId14" Type="http://schemas.openxmlformats.org/officeDocument/2006/relationships/customXml" Target="../ink/ink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png"/><Relationship Id="rId18" Type="http://schemas.openxmlformats.org/officeDocument/2006/relationships/customXml" Target="../ink/ink20.xml"/><Relationship Id="rId7" Type="http://schemas.openxmlformats.org/officeDocument/2006/relationships/image" Target="../media/image24.png"/><Relationship Id="rId12" Type="http://schemas.openxmlformats.org/officeDocument/2006/relationships/customXml" Target="../ink/ink17.xml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19.xml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4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90.png"/><Relationship Id="rId19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85.png"/><Relationship Id="rId14" Type="http://schemas.openxmlformats.org/officeDocument/2006/relationships/customXml" Target="../ink/ink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1110.png"/><Relationship Id="rId5" Type="http://schemas.openxmlformats.org/officeDocument/2006/relationships/image" Target="../media/image41.png"/><Relationship Id="rId10" Type="http://schemas.openxmlformats.org/officeDocument/2006/relationships/image" Target="../media/image1010.png"/><Relationship Id="rId4" Type="http://schemas.openxmlformats.org/officeDocument/2006/relationships/image" Target="../media/image4.sv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8.png"/><Relationship Id="rId5" Type="http://schemas.openxmlformats.org/officeDocument/2006/relationships/image" Target="../media/image41.png"/><Relationship Id="rId10" Type="http://schemas.openxmlformats.org/officeDocument/2006/relationships/image" Target="../media/image47.png"/><Relationship Id="rId4" Type="http://schemas.openxmlformats.org/officeDocument/2006/relationships/image" Target="../media/image4.sv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90.png"/><Relationship Id="rId5" Type="http://schemas.openxmlformats.org/officeDocument/2006/relationships/image" Target="../media/image41.png"/><Relationship Id="rId15" Type="http://schemas.openxmlformats.org/officeDocument/2006/relationships/image" Target="../media/image15.jpeg"/><Relationship Id="rId10" Type="http://schemas.openxmlformats.org/officeDocument/2006/relationships/image" Target="../media/image85.png"/><Relationship Id="rId4" Type="http://schemas.openxmlformats.org/officeDocument/2006/relationships/image" Target="../media/image4.svg"/><Relationship Id="rId9" Type="http://schemas.openxmlformats.org/officeDocument/2006/relationships/image" Target="../media/image45.png"/><Relationship Id="rId1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.xml"/><Relationship Id="rId18" Type="http://schemas.openxmlformats.org/officeDocument/2006/relationships/image" Target="../media/image560.png"/><Relationship Id="rId26" Type="http://schemas.openxmlformats.org/officeDocument/2006/relationships/image" Target="../media/image600.png"/><Relationship Id="rId39" Type="http://schemas.openxmlformats.org/officeDocument/2006/relationships/customXml" Target="../ink/ink39.xml"/><Relationship Id="rId21" Type="http://schemas.openxmlformats.org/officeDocument/2006/relationships/customXml" Target="../ink/ink30.xml"/><Relationship Id="rId34" Type="http://schemas.openxmlformats.org/officeDocument/2006/relationships/image" Target="../media/image64.png"/><Relationship Id="rId42" Type="http://schemas.openxmlformats.org/officeDocument/2006/relationships/image" Target="../media/image68.png"/><Relationship Id="rId47" Type="http://schemas.openxmlformats.org/officeDocument/2006/relationships/customXml" Target="../ink/ink43.xml"/><Relationship Id="rId50" Type="http://schemas.openxmlformats.org/officeDocument/2006/relationships/image" Target="../media/image72.png"/><Relationship Id="rId7" Type="http://schemas.openxmlformats.org/officeDocument/2006/relationships/customXml" Target="../ink/ink23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50.png"/><Relationship Id="rId29" Type="http://schemas.openxmlformats.org/officeDocument/2006/relationships/customXml" Target="../ink/ink34.xml"/><Relationship Id="rId11" Type="http://schemas.openxmlformats.org/officeDocument/2006/relationships/customXml" Target="../ink/ink25.xml"/><Relationship Id="rId24" Type="http://schemas.openxmlformats.org/officeDocument/2006/relationships/image" Target="../media/image590.png"/><Relationship Id="rId32" Type="http://schemas.openxmlformats.org/officeDocument/2006/relationships/image" Target="../media/image63.png"/><Relationship Id="rId37" Type="http://schemas.openxmlformats.org/officeDocument/2006/relationships/customXml" Target="../ink/ink38.xml"/><Relationship Id="rId40" Type="http://schemas.openxmlformats.org/officeDocument/2006/relationships/image" Target="../media/image67.png"/><Relationship Id="rId45" Type="http://schemas.openxmlformats.org/officeDocument/2006/relationships/customXml" Target="../ink/ink42.xml"/><Relationship Id="rId5" Type="http://schemas.openxmlformats.org/officeDocument/2006/relationships/customXml" Target="../ink/ink22.xml"/><Relationship Id="rId15" Type="http://schemas.openxmlformats.org/officeDocument/2006/relationships/customXml" Target="../ink/ink27.xml"/><Relationship Id="rId23" Type="http://schemas.openxmlformats.org/officeDocument/2006/relationships/customXml" Target="../ink/ink31.xml"/><Relationship Id="rId28" Type="http://schemas.openxmlformats.org/officeDocument/2006/relationships/image" Target="../media/image61.png"/><Relationship Id="rId36" Type="http://schemas.openxmlformats.org/officeDocument/2006/relationships/image" Target="../media/image65.png"/><Relationship Id="rId49" Type="http://schemas.openxmlformats.org/officeDocument/2006/relationships/customXml" Target="../ink/ink44.xml"/><Relationship Id="rId10" Type="http://schemas.openxmlformats.org/officeDocument/2006/relationships/image" Target="../media/image520.png"/><Relationship Id="rId19" Type="http://schemas.openxmlformats.org/officeDocument/2006/relationships/customXml" Target="../ink/ink29.xml"/><Relationship Id="rId31" Type="http://schemas.openxmlformats.org/officeDocument/2006/relationships/customXml" Target="../ink/ink35.xml"/><Relationship Id="rId44" Type="http://schemas.openxmlformats.org/officeDocument/2006/relationships/image" Target="../media/image69.png"/><Relationship Id="rId52" Type="http://schemas.openxmlformats.org/officeDocument/2006/relationships/image" Target="../media/image73.png"/><Relationship Id="rId4" Type="http://schemas.openxmlformats.org/officeDocument/2006/relationships/image" Target="../media/image490.png"/><Relationship Id="rId9" Type="http://schemas.openxmlformats.org/officeDocument/2006/relationships/customXml" Target="../ink/ink24.xml"/><Relationship Id="rId14" Type="http://schemas.openxmlformats.org/officeDocument/2006/relationships/image" Target="../media/image540.png"/><Relationship Id="rId22" Type="http://schemas.openxmlformats.org/officeDocument/2006/relationships/image" Target="../media/image580.png"/><Relationship Id="rId27" Type="http://schemas.openxmlformats.org/officeDocument/2006/relationships/customXml" Target="../ink/ink33.xml"/><Relationship Id="rId30" Type="http://schemas.openxmlformats.org/officeDocument/2006/relationships/image" Target="../media/image62.png"/><Relationship Id="rId35" Type="http://schemas.openxmlformats.org/officeDocument/2006/relationships/customXml" Target="../ink/ink37.xml"/><Relationship Id="rId43" Type="http://schemas.openxmlformats.org/officeDocument/2006/relationships/customXml" Target="../ink/ink41.xml"/><Relationship Id="rId48" Type="http://schemas.openxmlformats.org/officeDocument/2006/relationships/image" Target="../media/image71.png"/><Relationship Id="rId8" Type="http://schemas.openxmlformats.org/officeDocument/2006/relationships/image" Target="../media/image510.png"/><Relationship Id="rId51" Type="http://schemas.openxmlformats.org/officeDocument/2006/relationships/customXml" Target="../ink/ink45.xml"/><Relationship Id="rId3" Type="http://schemas.openxmlformats.org/officeDocument/2006/relationships/customXml" Target="../ink/ink21.xml"/><Relationship Id="rId12" Type="http://schemas.openxmlformats.org/officeDocument/2006/relationships/image" Target="../media/image530.png"/><Relationship Id="rId17" Type="http://schemas.openxmlformats.org/officeDocument/2006/relationships/customXml" Target="../ink/ink28.xml"/><Relationship Id="rId25" Type="http://schemas.openxmlformats.org/officeDocument/2006/relationships/customXml" Target="../ink/ink32.xml"/><Relationship Id="rId33" Type="http://schemas.openxmlformats.org/officeDocument/2006/relationships/customXml" Target="../ink/ink36.xml"/><Relationship Id="rId38" Type="http://schemas.openxmlformats.org/officeDocument/2006/relationships/image" Target="../media/image66.png"/><Relationship Id="rId46" Type="http://schemas.openxmlformats.org/officeDocument/2006/relationships/image" Target="../media/image70.png"/><Relationship Id="rId20" Type="http://schemas.openxmlformats.org/officeDocument/2006/relationships/image" Target="../media/image570.png"/><Relationship Id="rId41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1.xml"/><Relationship Id="rId18" Type="http://schemas.openxmlformats.org/officeDocument/2006/relationships/image" Target="../media/image81.png"/><Relationship Id="rId26" Type="http://schemas.openxmlformats.org/officeDocument/2006/relationships/image" Target="../media/image86.png"/><Relationship Id="rId39" Type="http://schemas.openxmlformats.org/officeDocument/2006/relationships/customXml" Target="../ink/ink64.xml"/><Relationship Id="rId21" Type="http://schemas.openxmlformats.org/officeDocument/2006/relationships/customXml" Target="../ink/ink55.xml"/><Relationship Id="rId34" Type="http://schemas.openxmlformats.org/officeDocument/2006/relationships/image" Target="../media/image91.png"/><Relationship Id="rId42" Type="http://schemas.openxmlformats.org/officeDocument/2006/relationships/image" Target="../media/image95.png"/><Relationship Id="rId47" Type="http://schemas.openxmlformats.org/officeDocument/2006/relationships/customXml" Target="../ink/ink68.xml"/><Relationship Id="rId50" Type="http://schemas.openxmlformats.org/officeDocument/2006/relationships/image" Target="../media/image99.png"/><Relationship Id="rId7" Type="http://schemas.openxmlformats.org/officeDocument/2006/relationships/customXml" Target="../ink/ink48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80.png"/><Relationship Id="rId29" Type="http://schemas.openxmlformats.org/officeDocument/2006/relationships/customXml" Target="../ink/ink59.xml"/><Relationship Id="rId11" Type="http://schemas.openxmlformats.org/officeDocument/2006/relationships/customXml" Target="../ink/ink50.xml"/><Relationship Id="rId24" Type="http://schemas.openxmlformats.org/officeDocument/2006/relationships/image" Target="../media/image84.png"/><Relationship Id="rId32" Type="http://schemas.openxmlformats.org/officeDocument/2006/relationships/image" Target="../media/image89.png"/><Relationship Id="rId37" Type="http://schemas.openxmlformats.org/officeDocument/2006/relationships/customXml" Target="../ink/ink63.xml"/><Relationship Id="rId40" Type="http://schemas.openxmlformats.org/officeDocument/2006/relationships/image" Target="../media/image94.png"/><Relationship Id="rId45" Type="http://schemas.openxmlformats.org/officeDocument/2006/relationships/customXml" Target="../ink/ink67.xml"/><Relationship Id="rId5" Type="http://schemas.openxmlformats.org/officeDocument/2006/relationships/customXml" Target="../ink/ink47.xml"/><Relationship Id="rId15" Type="http://schemas.openxmlformats.org/officeDocument/2006/relationships/customXml" Target="../ink/ink52.xml"/><Relationship Id="rId23" Type="http://schemas.openxmlformats.org/officeDocument/2006/relationships/customXml" Target="../ink/ink56.xml"/><Relationship Id="rId28" Type="http://schemas.openxmlformats.org/officeDocument/2006/relationships/image" Target="../media/image87.png"/><Relationship Id="rId36" Type="http://schemas.openxmlformats.org/officeDocument/2006/relationships/image" Target="../media/image92.png"/><Relationship Id="rId49" Type="http://schemas.openxmlformats.org/officeDocument/2006/relationships/customXml" Target="../ink/ink69.xml"/><Relationship Id="rId10" Type="http://schemas.openxmlformats.org/officeDocument/2006/relationships/image" Target="../media/image77.png"/><Relationship Id="rId19" Type="http://schemas.openxmlformats.org/officeDocument/2006/relationships/customXml" Target="../ink/ink54.xml"/><Relationship Id="rId31" Type="http://schemas.openxmlformats.org/officeDocument/2006/relationships/customXml" Target="../ink/ink60.xml"/><Relationship Id="rId44" Type="http://schemas.openxmlformats.org/officeDocument/2006/relationships/image" Target="../media/image96.png"/><Relationship Id="rId52" Type="http://schemas.openxmlformats.org/officeDocument/2006/relationships/image" Target="../media/image101.png"/><Relationship Id="rId4" Type="http://schemas.openxmlformats.org/officeDocument/2006/relationships/image" Target="../media/image74.png"/><Relationship Id="rId9" Type="http://schemas.openxmlformats.org/officeDocument/2006/relationships/customXml" Target="../ink/ink49.xml"/><Relationship Id="rId14" Type="http://schemas.openxmlformats.org/officeDocument/2006/relationships/image" Target="../media/image79.png"/><Relationship Id="rId22" Type="http://schemas.openxmlformats.org/officeDocument/2006/relationships/image" Target="../media/image83.png"/><Relationship Id="rId27" Type="http://schemas.openxmlformats.org/officeDocument/2006/relationships/customXml" Target="../ink/ink58.xml"/><Relationship Id="rId30" Type="http://schemas.openxmlformats.org/officeDocument/2006/relationships/image" Target="../media/image88.png"/><Relationship Id="rId35" Type="http://schemas.openxmlformats.org/officeDocument/2006/relationships/customXml" Target="../ink/ink62.xml"/><Relationship Id="rId43" Type="http://schemas.openxmlformats.org/officeDocument/2006/relationships/customXml" Target="../ink/ink66.xml"/><Relationship Id="rId48" Type="http://schemas.openxmlformats.org/officeDocument/2006/relationships/image" Target="../media/image98.png"/><Relationship Id="rId8" Type="http://schemas.openxmlformats.org/officeDocument/2006/relationships/image" Target="../media/image76.png"/><Relationship Id="rId51" Type="http://schemas.openxmlformats.org/officeDocument/2006/relationships/customXml" Target="../ink/ink70.xml"/><Relationship Id="rId3" Type="http://schemas.openxmlformats.org/officeDocument/2006/relationships/customXml" Target="../ink/ink46.xml"/><Relationship Id="rId12" Type="http://schemas.openxmlformats.org/officeDocument/2006/relationships/image" Target="../media/image78.png"/><Relationship Id="rId17" Type="http://schemas.openxmlformats.org/officeDocument/2006/relationships/customXml" Target="../ink/ink53.xml"/><Relationship Id="rId25" Type="http://schemas.openxmlformats.org/officeDocument/2006/relationships/customXml" Target="../ink/ink57.xml"/><Relationship Id="rId33" Type="http://schemas.openxmlformats.org/officeDocument/2006/relationships/customXml" Target="../ink/ink61.xml"/><Relationship Id="rId38" Type="http://schemas.openxmlformats.org/officeDocument/2006/relationships/image" Target="../media/image93.png"/><Relationship Id="rId46" Type="http://schemas.openxmlformats.org/officeDocument/2006/relationships/image" Target="../media/image97.png"/><Relationship Id="rId20" Type="http://schemas.openxmlformats.org/officeDocument/2006/relationships/image" Target="../media/image82.png"/><Relationship Id="rId41" Type="http://schemas.openxmlformats.org/officeDocument/2006/relationships/customXml" Target="../ink/ink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18" Type="http://schemas.openxmlformats.org/officeDocument/2006/relationships/customXml" Target="../ink/ink78.xml"/><Relationship Id="rId26" Type="http://schemas.openxmlformats.org/officeDocument/2006/relationships/customXml" Target="../ink/ink82.xml"/><Relationship Id="rId39" Type="http://schemas.openxmlformats.org/officeDocument/2006/relationships/image" Target="../media/image93.png"/><Relationship Id="rId21" Type="http://schemas.openxmlformats.org/officeDocument/2006/relationships/image" Target="../media/image82.png"/><Relationship Id="rId34" Type="http://schemas.openxmlformats.org/officeDocument/2006/relationships/customXml" Target="../ink/ink86.xml"/><Relationship Id="rId42" Type="http://schemas.openxmlformats.org/officeDocument/2006/relationships/customXml" Target="../ink/ink90.xml"/><Relationship Id="rId47" Type="http://schemas.openxmlformats.org/officeDocument/2006/relationships/image" Target="../media/image97.png"/><Relationship Id="rId50" Type="http://schemas.openxmlformats.org/officeDocument/2006/relationships/customXml" Target="../ink/ink94.xml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77.xml"/><Relationship Id="rId29" Type="http://schemas.openxmlformats.org/officeDocument/2006/relationships/image" Target="../media/image87.png"/><Relationship Id="rId11" Type="http://schemas.openxmlformats.org/officeDocument/2006/relationships/image" Target="../media/image77.png"/><Relationship Id="rId24" Type="http://schemas.openxmlformats.org/officeDocument/2006/relationships/customXml" Target="../ink/ink81.xml"/><Relationship Id="rId32" Type="http://schemas.openxmlformats.org/officeDocument/2006/relationships/customXml" Target="../ink/ink85.xml"/><Relationship Id="rId37" Type="http://schemas.openxmlformats.org/officeDocument/2006/relationships/image" Target="../media/image92.png"/><Relationship Id="rId40" Type="http://schemas.openxmlformats.org/officeDocument/2006/relationships/customXml" Target="../ink/ink89.xml"/><Relationship Id="rId45" Type="http://schemas.openxmlformats.org/officeDocument/2006/relationships/image" Target="../media/image96.png"/><Relationship Id="rId53" Type="http://schemas.openxmlformats.org/officeDocument/2006/relationships/image" Target="../media/image101.png"/><Relationship Id="rId5" Type="http://schemas.openxmlformats.org/officeDocument/2006/relationships/image" Target="../media/image74.png"/><Relationship Id="rId10" Type="http://schemas.openxmlformats.org/officeDocument/2006/relationships/customXml" Target="../ink/ink74.xml"/><Relationship Id="rId19" Type="http://schemas.openxmlformats.org/officeDocument/2006/relationships/image" Target="../media/image81.png"/><Relationship Id="rId31" Type="http://schemas.openxmlformats.org/officeDocument/2006/relationships/image" Target="../media/image88.png"/><Relationship Id="rId44" Type="http://schemas.openxmlformats.org/officeDocument/2006/relationships/customXml" Target="../ink/ink91.xml"/><Relationship Id="rId52" Type="http://schemas.openxmlformats.org/officeDocument/2006/relationships/customXml" Target="../ink/ink95.xml"/><Relationship Id="rId4" Type="http://schemas.openxmlformats.org/officeDocument/2006/relationships/customXml" Target="../ink/ink71.xml"/><Relationship Id="rId9" Type="http://schemas.openxmlformats.org/officeDocument/2006/relationships/image" Target="../media/image76.png"/><Relationship Id="rId14" Type="http://schemas.openxmlformats.org/officeDocument/2006/relationships/customXml" Target="../ink/ink76.xml"/><Relationship Id="rId22" Type="http://schemas.openxmlformats.org/officeDocument/2006/relationships/customXml" Target="../ink/ink80.xml"/><Relationship Id="rId27" Type="http://schemas.openxmlformats.org/officeDocument/2006/relationships/image" Target="../media/image86.png"/><Relationship Id="rId30" Type="http://schemas.openxmlformats.org/officeDocument/2006/relationships/customXml" Target="../ink/ink84.xml"/><Relationship Id="rId35" Type="http://schemas.openxmlformats.org/officeDocument/2006/relationships/image" Target="../media/image91.png"/><Relationship Id="rId43" Type="http://schemas.openxmlformats.org/officeDocument/2006/relationships/image" Target="../media/image95.png"/><Relationship Id="rId48" Type="http://schemas.openxmlformats.org/officeDocument/2006/relationships/customXml" Target="../ink/ink93.xml"/><Relationship Id="rId8" Type="http://schemas.openxmlformats.org/officeDocument/2006/relationships/customXml" Target="../ink/ink73.xml"/><Relationship Id="rId51" Type="http://schemas.openxmlformats.org/officeDocument/2006/relationships/image" Target="../media/image99.png"/><Relationship Id="rId3" Type="http://schemas.openxmlformats.org/officeDocument/2006/relationships/image" Target="../media/image102.png"/><Relationship Id="rId12" Type="http://schemas.openxmlformats.org/officeDocument/2006/relationships/customXml" Target="../ink/ink75.xml"/><Relationship Id="rId17" Type="http://schemas.openxmlformats.org/officeDocument/2006/relationships/image" Target="../media/image80.png"/><Relationship Id="rId25" Type="http://schemas.openxmlformats.org/officeDocument/2006/relationships/image" Target="../media/image84.png"/><Relationship Id="rId33" Type="http://schemas.openxmlformats.org/officeDocument/2006/relationships/image" Target="../media/image89.png"/><Relationship Id="rId38" Type="http://schemas.openxmlformats.org/officeDocument/2006/relationships/customXml" Target="../ink/ink88.xml"/><Relationship Id="rId46" Type="http://schemas.openxmlformats.org/officeDocument/2006/relationships/customXml" Target="../ink/ink92.xml"/><Relationship Id="rId20" Type="http://schemas.openxmlformats.org/officeDocument/2006/relationships/customXml" Target="../ink/ink79.xml"/><Relationship Id="rId41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.xml"/><Relationship Id="rId15" Type="http://schemas.openxmlformats.org/officeDocument/2006/relationships/image" Target="../media/image79.png"/><Relationship Id="rId23" Type="http://schemas.openxmlformats.org/officeDocument/2006/relationships/image" Target="../media/image83.png"/><Relationship Id="rId28" Type="http://schemas.openxmlformats.org/officeDocument/2006/relationships/customXml" Target="../ink/ink83.xml"/><Relationship Id="rId36" Type="http://schemas.openxmlformats.org/officeDocument/2006/relationships/customXml" Target="../ink/ink87.xml"/><Relationship Id="rId49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image" Target="../media/image4.svg"/><Relationship Id="rId9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4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4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18" Type="http://schemas.openxmlformats.org/officeDocument/2006/relationships/customXml" Target="../ink/ink4.xml"/><Relationship Id="rId7" Type="http://schemas.openxmlformats.org/officeDocument/2006/relationships/image" Target="../media/image24.png"/><Relationship Id="rId12" Type="http://schemas.openxmlformats.org/officeDocument/2006/relationships/customXml" Target="../ink/ink1.xml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3.xml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4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90.png"/><Relationship Id="rId19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85.png"/><Relationship Id="rId1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38D29-BE87-9034-E188-76345CF9B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6014-27A4-6D2D-826A-D90FCF901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46"/>
            <a:ext cx="10515600" cy="1325563"/>
          </a:xfrm>
        </p:spPr>
        <p:txBody>
          <a:bodyPr/>
          <a:lstStyle/>
          <a:p>
            <a:r>
              <a:rPr lang="en-US" dirty="0"/>
              <a:t>Work extraction</a:t>
            </a:r>
            <a:endParaRPr lang="en-SG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72441B-F0B7-69F1-0F4C-05B5C907AE2D}"/>
              </a:ext>
            </a:extLst>
          </p:cNvPr>
          <p:cNvSpPr txBox="1"/>
          <p:nvPr/>
        </p:nvSpPr>
        <p:spPr>
          <a:xfrm>
            <a:off x="468917" y="1116954"/>
            <a:ext cx="3439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Quantum System:</a:t>
            </a:r>
          </a:p>
          <a:p>
            <a:pPr algn="ctr"/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(Degenerate Hamiltonian)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4DB822-2850-1D21-D501-80E7E28FC524}"/>
                  </a:ext>
                </a:extLst>
              </p:cNvPr>
              <p:cNvSpPr txBox="1"/>
              <p:nvPr/>
            </p:nvSpPr>
            <p:spPr>
              <a:xfrm>
                <a:off x="4290563" y="1287691"/>
                <a:ext cx="559833" cy="581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4DB822-2850-1D21-D501-80E7E28FC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563" y="1287691"/>
                <a:ext cx="559833" cy="581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484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DE72E-B77B-460A-4C26-0D9098D26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0FC1D-F010-7168-C36A-85E5BDA1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SG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B92FFD-B55F-6A54-BC2D-6104033847CA}"/>
              </a:ext>
            </a:extLst>
          </p:cNvPr>
          <p:cNvGrpSpPr/>
          <p:nvPr/>
        </p:nvGrpSpPr>
        <p:grpSpPr>
          <a:xfrm>
            <a:off x="90238" y="4542800"/>
            <a:ext cx="11028145" cy="1743810"/>
            <a:chOff x="90238" y="4542800"/>
            <a:chExt cx="11028145" cy="17438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81E593-0A9F-A843-4EDC-15EB6BE83A7D}"/>
                </a:ext>
              </a:extLst>
            </p:cNvPr>
            <p:cNvSpPr txBox="1"/>
            <p:nvPr/>
          </p:nvSpPr>
          <p:spPr>
            <a:xfrm>
              <a:off x="90238" y="5640279"/>
              <a:ext cx="11544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Time</a:t>
              </a:r>
              <a:endParaRPr lang="en-SG" sz="3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CEE4377-F69B-6441-190C-3207299A2458}"/>
                    </a:ext>
                  </a:extLst>
                </p:cNvPr>
                <p:cNvSpPr txBox="1"/>
                <p:nvPr/>
              </p:nvSpPr>
              <p:spPr>
                <a:xfrm>
                  <a:off x="2236189" y="4635134"/>
                  <a:ext cx="7210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CEE4377-F69B-6441-190C-3207299A24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4635134"/>
                  <a:ext cx="721031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7166A4-B9F4-B6BA-5D32-B3D7C87A0F04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1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A39AE7E-F74A-7FE6-3978-54E3CDF6F95C}"/>
                    </a:ext>
                  </a:extLst>
                </p:cNvPr>
                <p:cNvSpPr txBox="1"/>
                <p:nvPr/>
              </p:nvSpPr>
              <p:spPr>
                <a:xfrm>
                  <a:off x="3829909" y="4635134"/>
                  <a:ext cx="73173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A39AE7E-F74A-7FE6-3978-54E3CDF6F9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909" y="4635134"/>
                  <a:ext cx="731739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7A8DA8-2FF7-7B44-0D6D-04EAE6524628}"/>
                </a:ext>
              </a:extLst>
            </p:cNvPr>
            <p:cNvSpPr txBox="1"/>
            <p:nvPr/>
          </p:nvSpPr>
          <p:spPr>
            <a:xfrm>
              <a:off x="386914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2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EDB1721-61BA-8AF7-2571-270225C02EEC}"/>
                    </a:ext>
                  </a:extLst>
                </p:cNvPr>
                <p:cNvSpPr txBox="1"/>
                <p:nvPr/>
              </p:nvSpPr>
              <p:spPr>
                <a:xfrm>
                  <a:off x="5515889" y="4635134"/>
                  <a:ext cx="7210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EDB1721-61BA-8AF7-2571-270225C02E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5889" y="4635134"/>
                  <a:ext cx="721031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E13108-4D25-DEC3-9EB5-3DCD8BC46022}"/>
                </a:ext>
              </a:extLst>
            </p:cNvPr>
            <p:cNvSpPr txBox="1"/>
            <p:nvPr/>
          </p:nvSpPr>
          <p:spPr>
            <a:xfrm>
              <a:off x="55551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CC7339B-921B-96B6-D585-777DBE27907E}"/>
                    </a:ext>
                  </a:extLst>
                </p:cNvPr>
                <p:cNvSpPr txBox="1"/>
                <p:nvPr/>
              </p:nvSpPr>
              <p:spPr>
                <a:xfrm>
                  <a:off x="7201869" y="4635134"/>
                  <a:ext cx="7210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CC7339B-921B-96B6-D585-777DBE2790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1869" y="4635134"/>
                  <a:ext cx="721031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E7FC40-85CC-A6E1-3168-15F35479ECE2}"/>
                </a:ext>
              </a:extLst>
            </p:cNvPr>
            <p:cNvSpPr txBox="1"/>
            <p:nvPr/>
          </p:nvSpPr>
          <p:spPr>
            <a:xfrm>
              <a:off x="724110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4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852BF45-58A6-D47D-0A1F-57F8DDC60155}"/>
                    </a:ext>
                  </a:extLst>
                </p:cNvPr>
                <p:cNvSpPr txBox="1"/>
                <p:nvPr/>
              </p:nvSpPr>
              <p:spPr>
                <a:xfrm>
                  <a:off x="8887849" y="4635134"/>
                  <a:ext cx="73173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852BF45-58A6-D47D-0A1F-57F8DDC601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7849" y="4635134"/>
                  <a:ext cx="731739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9527F1C-A97D-1CDF-E278-35D40397F3FC}"/>
                </a:ext>
              </a:extLst>
            </p:cNvPr>
            <p:cNvSpPr txBox="1"/>
            <p:nvPr/>
          </p:nvSpPr>
          <p:spPr>
            <a:xfrm>
              <a:off x="892708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5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5F411A9-2EB8-1541-7808-9420115FD21A}"/>
                    </a:ext>
                  </a:extLst>
                </p:cNvPr>
                <p:cNvSpPr txBox="1"/>
                <p:nvPr/>
              </p:nvSpPr>
              <p:spPr>
                <a:xfrm>
                  <a:off x="10403966" y="4635134"/>
                  <a:ext cx="6751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 b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5F411A9-2EB8-1541-7808-9420115FD2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3966" y="4635134"/>
                  <a:ext cx="675185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182584B-098C-D88C-1C56-6CDC550A3896}"/>
                    </a:ext>
                  </a:extLst>
                </p:cNvPr>
                <p:cNvSpPr txBox="1"/>
                <p:nvPr/>
              </p:nvSpPr>
              <p:spPr>
                <a:xfrm>
                  <a:off x="10443198" y="5640279"/>
                  <a:ext cx="6751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182584B-098C-D88C-1C56-6CDC550A38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3198" y="5640279"/>
                  <a:ext cx="675185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3C980A8-8EE7-5461-BC9B-3313CEB85D21}"/>
                </a:ext>
              </a:extLst>
            </p:cNvPr>
            <p:cNvSpPr txBox="1"/>
            <p:nvPr/>
          </p:nvSpPr>
          <p:spPr>
            <a:xfrm>
              <a:off x="90238" y="4542800"/>
              <a:ext cx="13743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Many states</a:t>
              </a:r>
              <a:endParaRPr lang="en-SG" sz="2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0E8FC62-6089-CB06-78C6-7B88778C08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6916" y="2049502"/>
            <a:ext cx="4248205" cy="1265733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558710A-52E1-BF57-7C64-CB54E6E5AB1E}"/>
              </a:ext>
            </a:extLst>
          </p:cNvPr>
          <p:cNvCxnSpPr>
            <a:cxnSpLocks/>
          </p:cNvCxnSpPr>
          <p:nvPr/>
        </p:nvCxnSpPr>
        <p:spPr>
          <a:xfrm>
            <a:off x="3741598" y="3247697"/>
            <a:ext cx="559071" cy="17106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008208-91E0-D17D-1C99-02508B321F6D}"/>
              </a:ext>
            </a:extLst>
          </p:cNvPr>
          <p:cNvGrpSpPr/>
          <p:nvPr/>
        </p:nvGrpSpPr>
        <p:grpSpPr>
          <a:xfrm>
            <a:off x="2961819" y="2743051"/>
            <a:ext cx="893160" cy="465120"/>
            <a:chOff x="2961819" y="2743051"/>
            <a:chExt cx="893160" cy="4651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E71E109-85A5-8398-CFDA-F6AF9B0D0943}"/>
                    </a:ext>
                  </a:extLst>
                </p14:cNvPr>
                <p14:cNvContentPartPr/>
                <p14:nvPr/>
              </p14:nvContentPartPr>
              <p14:xfrm>
                <a:off x="3093939" y="2750611"/>
                <a:ext cx="752760" cy="221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E71E109-85A5-8398-CFDA-F6AF9B0D09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30969" y="2372611"/>
                  <a:ext cx="878340" cy="9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F0AD68-3A2E-4AE3-9CC5-B5AF92834386}"/>
                    </a:ext>
                  </a:extLst>
                </p14:cNvPr>
                <p14:cNvContentPartPr/>
                <p14:nvPr/>
              </p14:nvContentPartPr>
              <p14:xfrm>
                <a:off x="3050739" y="2810011"/>
                <a:ext cx="199800" cy="327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F0AD68-3A2E-4AE3-9CC5-B5AF9283438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87625" y="2432426"/>
                  <a:ext cx="325667" cy="1082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837D2DD-F83B-A69A-CDF1-37D42AD8C29F}"/>
                    </a:ext>
                  </a:extLst>
                </p14:cNvPr>
                <p14:cNvContentPartPr/>
                <p14:nvPr/>
              </p14:nvContentPartPr>
              <p14:xfrm>
                <a:off x="3077019" y="2743051"/>
                <a:ext cx="777960" cy="221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837D2DD-F83B-A69A-CDF1-37D42AD8C2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14019" y="2365051"/>
                  <a:ext cx="903600" cy="9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8AF7639-CCEC-B1C3-F324-4C5E6E89DDA6}"/>
                    </a:ext>
                  </a:extLst>
                </p14:cNvPr>
                <p14:cNvContentPartPr/>
                <p14:nvPr/>
              </p14:nvContentPartPr>
              <p14:xfrm>
                <a:off x="2961819" y="2813971"/>
                <a:ext cx="388080" cy="394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8AF7639-CCEC-B1C3-F324-4C5E6E89DD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98819" y="2435971"/>
                  <a:ext cx="513720" cy="114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830BBF-9115-8D07-50FB-47951E8C96C4}"/>
                  </a:ext>
                </a:extLst>
              </p:cNvPr>
              <p:cNvSpPr txBox="1"/>
              <p:nvPr/>
            </p:nvSpPr>
            <p:spPr>
              <a:xfrm>
                <a:off x="6032625" y="2293411"/>
                <a:ext cx="20642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Prob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SG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830BBF-9115-8D07-50FB-47951E8C9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625" y="2293411"/>
                <a:ext cx="2064283" cy="646331"/>
              </a:xfrm>
              <a:prstGeom prst="rect">
                <a:avLst/>
              </a:prstGeom>
              <a:blipFill>
                <a:blip r:embed="rId20"/>
                <a:stretch>
                  <a:fillRect l="-9172" t="-13208" b="-3584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91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A5A08-E234-106D-BF29-A25F28ED5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7E513BC-4274-35A9-8D0D-D528A1370653}"/>
              </a:ext>
            </a:extLst>
          </p:cNvPr>
          <p:cNvGrpSpPr/>
          <p:nvPr/>
        </p:nvGrpSpPr>
        <p:grpSpPr>
          <a:xfrm>
            <a:off x="90238" y="4542800"/>
            <a:ext cx="11028145" cy="1743810"/>
            <a:chOff x="90238" y="4542800"/>
            <a:chExt cx="11028145" cy="17438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87DD40-B3C9-B4A2-6744-7D7E73BF84F4}"/>
                </a:ext>
              </a:extLst>
            </p:cNvPr>
            <p:cNvSpPr txBox="1"/>
            <p:nvPr/>
          </p:nvSpPr>
          <p:spPr>
            <a:xfrm>
              <a:off x="90238" y="5640279"/>
              <a:ext cx="11544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Time</a:t>
              </a:r>
              <a:endParaRPr lang="en-SG" sz="3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FC4357C-0F75-8D43-1220-F611BE039DA1}"/>
                    </a:ext>
                  </a:extLst>
                </p:cNvPr>
                <p:cNvSpPr txBox="1"/>
                <p:nvPr/>
              </p:nvSpPr>
              <p:spPr>
                <a:xfrm>
                  <a:off x="2236189" y="4635134"/>
                  <a:ext cx="7210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FC4357C-0F75-8D43-1220-F611BE039D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4635134"/>
                  <a:ext cx="721031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F10567-C207-9784-0376-3E0377E4B076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1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6BCE159-E447-597D-51BA-DCC677A9690E}"/>
                    </a:ext>
                  </a:extLst>
                </p:cNvPr>
                <p:cNvSpPr txBox="1"/>
                <p:nvPr/>
              </p:nvSpPr>
              <p:spPr>
                <a:xfrm>
                  <a:off x="3829909" y="4635134"/>
                  <a:ext cx="73173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6BCE159-E447-597D-51BA-DCC677A969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909" y="4635134"/>
                  <a:ext cx="731739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9A1438-3279-1694-EB16-4187A3F89D8E}"/>
                </a:ext>
              </a:extLst>
            </p:cNvPr>
            <p:cNvSpPr txBox="1"/>
            <p:nvPr/>
          </p:nvSpPr>
          <p:spPr>
            <a:xfrm>
              <a:off x="386914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2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95BD83D-3AA6-6AAD-A37A-8F4FB7AAC2F6}"/>
                    </a:ext>
                  </a:extLst>
                </p:cNvPr>
                <p:cNvSpPr txBox="1"/>
                <p:nvPr/>
              </p:nvSpPr>
              <p:spPr>
                <a:xfrm>
                  <a:off x="5515889" y="4635134"/>
                  <a:ext cx="7210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95BD83D-3AA6-6AAD-A37A-8F4FB7AAC2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5889" y="4635134"/>
                  <a:ext cx="721031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A04C94-FAA0-0197-642A-7CDFD5B4061C}"/>
                </a:ext>
              </a:extLst>
            </p:cNvPr>
            <p:cNvSpPr txBox="1"/>
            <p:nvPr/>
          </p:nvSpPr>
          <p:spPr>
            <a:xfrm>
              <a:off x="55551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8A8F79E-C18A-D686-AFA2-980AB52FFE0C}"/>
                    </a:ext>
                  </a:extLst>
                </p:cNvPr>
                <p:cNvSpPr txBox="1"/>
                <p:nvPr/>
              </p:nvSpPr>
              <p:spPr>
                <a:xfrm>
                  <a:off x="7201869" y="4635134"/>
                  <a:ext cx="7210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8A8F79E-C18A-D686-AFA2-980AB52FFE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1869" y="4635134"/>
                  <a:ext cx="721031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E3E68A-1084-CD1E-F9A7-3E671053FA83}"/>
                </a:ext>
              </a:extLst>
            </p:cNvPr>
            <p:cNvSpPr txBox="1"/>
            <p:nvPr/>
          </p:nvSpPr>
          <p:spPr>
            <a:xfrm>
              <a:off x="724110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4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FB7E4A8-D032-32FA-B17A-98C73C71877E}"/>
                    </a:ext>
                  </a:extLst>
                </p:cNvPr>
                <p:cNvSpPr txBox="1"/>
                <p:nvPr/>
              </p:nvSpPr>
              <p:spPr>
                <a:xfrm>
                  <a:off x="8887849" y="4635134"/>
                  <a:ext cx="73173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FB7E4A8-D032-32FA-B17A-98C73C7187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7849" y="4635134"/>
                  <a:ext cx="731739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70C7EE9-5FF0-ACA3-874F-A4169E1EE2EC}"/>
                </a:ext>
              </a:extLst>
            </p:cNvPr>
            <p:cNvSpPr txBox="1"/>
            <p:nvPr/>
          </p:nvSpPr>
          <p:spPr>
            <a:xfrm>
              <a:off x="892708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5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CC12DD7-C1B5-76AE-F320-810DBBD21757}"/>
                    </a:ext>
                  </a:extLst>
                </p:cNvPr>
                <p:cNvSpPr txBox="1"/>
                <p:nvPr/>
              </p:nvSpPr>
              <p:spPr>
                <a:xfrm>
                  <a:off x="10403966" y="4635134"/>
                  <a:ext cx="6751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 b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CC12DD7-C1B5-76AE-F320-810DBBD217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3966" y="4635134"/>
                  <a:ext cx="675185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FE8D724-F213-04C1-13BD-194B5BEB67AA}"/>
                    </a:ext>
                  </a:extLst>
                </p:cNvPr>
                <p:cNvSpPr txBox="1"/>
                <p:nvPr/>
              </p:nvSpPr>
              <p:spPr>
                <a:xfrm>
                  <a:off x="10443198" y="5640279"/>
                  <a:ext cx="6751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FE8D724-F213-04C1-13BD-194B5BEB67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3198" y="5640279"/>
                  <a:ext cx="675185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8CB89BB-99BB-B50E-8497-745ED042EEB5}"/>
                </a:ext>
              </a:extLst>
            </p:cNvPr>
            <p:cNvSpPr txBox="1"/>
            <p:nvPr/>
          </p:nvSpPr>
          <p:spPr>
            <a:xfrm>
              <a:off x="90238" y="4542800"/>
              <a:ext cx="13743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Many states</a:t>
              </a:r>
              <a:endParaRPr lang="en-SG" sz="2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CCC1BF-B9E8-F4C8-7B80-1721A84CF3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6916" y="2049502"/>
            <a:ext cx="4248205" cy="126573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E75591-76FA-4F12-CBC7-74D877240A1F}"/>
              </a:ext>
            </a:extLst>
          </p:cNvPr>
          <p:cNvCxnSpPr/>
          <p:nvPr/>
        </p:nvCxnSpPr>
        <p:spPr>
          <a:xfrm>
            <a:off x="3681248" y="2309648"/>
            <a:ext cx="2305401" cy="2648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65C39AD-8678-1236-A8AA-5ACF142DE8A7}"/>
              </a:ext>
            </a:extLst>
          </p:cNvPr>
          <p:cNvGrpSpPr/>
          <p:nvPr/>
        </p:nvGrpSpPr>
        <p:grpSpPr>
          <a:xfrm>
            <a:off x="2931939" y="2293411"/>
            <a:ext cx="929520" cy="453960"/>
            <a:chOff x="2931939" y="2293411"/>
            <a:chExt cx="929520" cy="4539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20A0480-E12C-2253-4F6C-1B4F28E47969}"/>
                    </a:ext>
                  </a:extLst>
                </p14:cNvPr>
                <p14:cNvContentPartPr/>
                <p14:nvPr/>
              </p14:nvContentPartPr>
              <p14:xfrm>
                <a:off x="2931939" y="2482771"/>
                <a:ext cx="856440" cy="58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20A0480-E12C-2253-4F6C-1B4F28E4796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68939" y="2104771"/>
                  <a:ext cx="982080" cy="81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5A73F68-A939-51AE-8DB2-2285CA9DD07D}"/>
                    </a:ext>
                  </a:extLst>
                </p14:cNvPr>
                <p14:cNvContentPartPr/>
                <p14:nvPr/>
              </p14:nvContentPartPr>
              <p14:xfrm>
                <a:off x="3610179" y="2340931"/>
                <a:ext cx="251280" cy="338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5A73F68-A939-51AE-8DB2-2285CA9DD07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47179" y="1962931"/>
                  <a:ext cx="376920" cy="10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7C87AEB-68B0-AB90-88F8-0AAAB388897A}"/>
                    </a:ext>
                  </a:extLst>
                </p14:cNvPr>
                <p14:cNvContentPartPr/>
                <p14:nvPr/>
              </p14:nvContentPartPr>
              <p14:xfrm>
                <a:off x="2931939" y="2468731"/>
                <a:ext cx="770760" cy="88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7C87AEB-68B0-AB90-88F8-0AAAB388897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68910" y="2089194"/>
                  <a:ext cx="896459" cy="847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88DC00-665A-B80E-9233-0BECF45A2EE5}"/>
                    </a:ext>
                  </a:extLst>
                </p14:cNvPr>
                <p14:cNvContentPartPr/>
                <p14:nvPr/>
              </p14:nvContentPartPr>
              <p14:xfrm>
                <a:off x="3546819" y="2293411"/>
                <a:ext cx="282240" cy="453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88DC00-665A-B80E-9233-0BECF45A2E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83819" y="1915411"/>
                  <a:ext cx="407880" cy="1209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B934F78B-B6DA-B19C-CCCE-0BAC4979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DE81F0-343A-E8EE-8041-9745F2128491}"/>
                  </a:ext>
                </a:extLst>
              </p:cNvPr>
              <p:cNvSpPr txBox="1"/>
              <p:nvPr/>
            </p:nvSpPr>
            <p:spPr>
              <a:xfrm>
                <a:off x="6032625" y="2293411"/>
                <a:ext cx="20642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Prob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SG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DE81F0-343A-E8EE-8041-9745F2128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625" y="2293411"/>
                <a:ext cx="2064283" cy="646331"/>
              </a:xfrm>
              <a:prstGeom prst="rect">
                <a:avLst/>
              </a:prstGeom>
              <a:blipFill>
                <a:blip r:embed="rId20"/>
                <a:stretch>
                  <a:fillRect l="-9172" t="-13208" b="-3584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74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98F20-AF16-A975-99F7-651FF2923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C5A6CF1-669A-1982-BF14-D387EF5B15E5}"/>
              </a:ext>
            </a:extLst>
          </p:cNvPr>
          <p:cNvGrpSpPr/>
          <p:nvPr/>
        </p:nvGrpSpPr>
        <p:grpSpPr>
          <a:xfrm>
            <a:off x="90238" y="4542800"/>
            <a:ext cx="11028145" cy="1743810"/>
            <a:chOff x="90238" y="4542800"/>
            <a:chExt cx="11028145" cy="17438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513A62-423C-DC02-15B0-82CBB841ADE5}"/>
                </a:ext>
              </a:extLst>
            </p:cNvPr>
            <p:cNvSpPr txBox="1"/>
            <p:nvPr/>
          </p:nvSpPr>
          <p:spPr>
            <a:xfrm>
              <a:off x="90238" y="5640279"/>
              <a:ext cx="11544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Time</a:t>
              </a:r>
              <a:endParaRPr lang="en-SG" sz="3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EB117A4-EFC6-718C-76EF-3312EBB03476}"/>
                    </a:ext>
                  </a:extLst>
                </p:cNvPr>
                <p:cNvSpPr txBox="1"/>
                <p:nvPr/>
              </p:nvSpPr>
              <p:spPr>
                <a:xfrm>
                  <a:off x="2236189" y="4635134"/>
                  <a:ext cx="7210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EB117A4-EFC6-718C-76EF-3312EBB034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4635134"/>
                  <a:ext cx="721031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E696AB-85EC-C2FC-1627-A5CF28F2788D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1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DBE498A-3A10-55BE-4F7F-50E7B4FE366E}"/>
                    </a:ext>
                  </a:extLst>
                </p:cNvPr>
                <p:cNvSpPr txBox="1"/>
                <p:nvPr/>
              </p:nvSpPr>
              <p:spPr>
                <a:xfrm>
                  <a:off x="3829909" y="4635134"/>
                  <a:ext cx="73173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DBE498A-3A10-55BE-4F7F-50E7B4FE36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909" y="4635134"/>
                  <a:ext cx="731739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435D49-4F25-F66F-C38C-B01274C906D5}"/>
                </a:ext>
              </a:extLst>
            </p:cNvPr>
            <p:cNvSpPr txBox="1"/>
            <p:nvPr/>
          </p:nvSpPr>
          <p:spPr>
            <a:xfrm>
              <a:off x="386914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2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DC6F94E-2DE2-22D1-6C86-B51A731985C8}"/>
                    </a:ext>
                  </a:extLst>
                </p:cNvPr>
                <p:cNvSpPr txBox="1"/>
                <p:nvPr/>
              </p:nvSpPr>
              <p:spPr>
                <a:xfrm>
                  <a:off x="5515889" y="4635134"/>
                  <a:ext cx="7210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DC6F94E-2DE2-22D1-6C86-B51A731985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5889" y="4635134"/>
                  <a:ext cx="721031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A4FB2F-A4B2-051E-9AF3-F925A6B662F3}"/>
                </a:ext>
              </a:extLst>
            </p:cNvPr>
            <p:cNvSpPr txBox="1"/>
            <p:nvPr/>
          </p:nvSpPr>
          <p:spPr>
            <a:xfrm>
              <a:off x="55551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5757A12-2925-0662-BC81-79C18E6ED28F}"/>
                    </a:ext>
                  </a:extLst>
                </p:cNvPr>
                <p:cNvSpPr txBox="1"/>
                <p:nvPr/>
              </p:nvSpPr>
              <p:spPr>
                <a:xfrm>
                  <a:off x="7201869" y="4635134"/>
                  <a:ext cx="7210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5757A12-2925-0662-BC81-79C18E6ED2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1869" y="4635134"/>
                  <a:ext cx="721031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3763CB-F53B-803F-D849-F0CA23B57296}"/>
                </a:ext>
              </a:extLst>
            </p:cNvPr>
            <p:cNvSpPr txBox="1"/>
            <p:nvPr/>
          </p:nvSpPr>
          <p:spPr>
            <a:xfrm>
              <a:off x="724110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4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2499EDF-1037-A1F1-F855-F384AA46B7C2}"/>
                    </a:ext>
                  </a:extLst>
                </p:cNvPr>
                <p:cNvSpPr txBox="1"/>
                <p:nvPr/>
              </p:nvSpPr>
              <p:spPr>
                <a:xfrm>
                  <a:off x="8887849" y="4635134"/>
                  <a:ext cx="73173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2499EDF-1037-A1F1-F855-F384AA46B7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7849" y="4635134"/>
                  <a:ext cx="731739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64ADCA7-3445-F59F-2F5B-DB60F623498D}"/>
                </a:ext>
              </a:extLst>
            </p:cNvPr>
            <p:cNvSpPr txBox="1"/>
            <p:nvPr/>
          </p:nvSpPr>
          <p:spPr>
            <a:xfrm>
              <a:off x="892708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5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D15824E-3A73-451A-F700-216F7C5DDC23}"/>
                    </a:ext>
                  </a:extLst>
                </p:cNvPr>
                <p:cNvSpPr txBox="1"/>
                <p:nvPr/>
              </p:nvSpPr>
              <p:spPr>
                <a:xfrm>
                  <a:off x="10403966" y="4635134"/>
                  <a:ext cx="6751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 b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D15824E-3A73-451A-F700-216F7C5DDC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3966" y="4635134"/>
                  <a:ext cx="675185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44D525D-4BF7-76F6-FD50-A4E22A738DE9}"/>
                    </a:ext>
                  </a:extLst>
                </p:cNvPr>
                <p:cNvSpPr txBox="1"/>
                <p:nvPr/>
              </p:nvSpPr>
              <p:spPr>
                <a:xfrm>
                  <a:off x="10443198" y="5640279"/>
                  <a:ext cx="6751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44D525D-4BF7-76F6-FD50-A4E22A738D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3198" y="5640279"/>
                  <a:ext cx="675185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10881E2-B59E-AF6D-4CE9-C997FF1774CA}"/>
                </a:ext>
              </a:extLst>
            </p:cNvPr>
            <p:cNvSpPr txBox="1"/>
            <p:nvPr/>
          </p:nvSpPr>
          <p:spPr>
            <a:xfrm>
              <a:off x="90238" y="4542800"/>
              <a:ext cx="13743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Many states</a:t>
              </a:r>
              <a:endParaRPr lang="en-SG" sz="2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AEEA3CD-5F21-4E13-E1DC-4A74F08620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6916" y="2049502"/>
            <a:ext cx="4248205" cy="126573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075873-40D2-F50C-07E5-7E19C3D3A973}"/>
              </a:ext>
            </a:extLst>
          </p:cNvPr>
          <p:cNvCxnSpPr>
            <a:cxnSpLocks/>
          </p:cNvCxnSpPr>
          <p:nvPr/>
        </p:nvCxnSpPr>
        <p:spPr>
          <a:xfrm>
            <a:off x="5391807" y="2468731"/>
            <a:ext cx="2238547" cy="25131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5FB4D0-B88D-C258-1672-D552041C75FD}"/>
              </a:ext>
            </a:extLst>
          </p:cNvPr>
          <p:cNvGrpSpPr/>
          <p:nvPr/>
        </p:nvGrpSpPr>
        <p:grpSpPr>
          <a:xfrm>
            <a:off x="4171059" y="2545411"/>
            <a:ext cx="669600" cy="563400"/>
            <a:chOff x="4171059" y="2545411"/>
            <a:chExt cx="669600" cy="5634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658644-EF0A-5842-E048-9613DF6700A9}"/>
                    </a:ext>
                  </a:extLst>
                </p14:cNvPr>
                <p14:cNvContentPartPr/>
                <p14:nvPr/>
              </p14:nvContentPartPr>
              <p14:xfrm>
                <a:off x="4303539" y="2545411"/>
                <a:ext cx="537120" cy="411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658644-EF0A-5842-E048-9613DF6700A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40539" y="2167411"/>
                  <a:ext cx="662760" cy="11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03750FF-AFC2-75C3-043B-565F014A31C6}"/>
                    </a:ext>
                  </a:extLst>
                </p14:cNvPr>
                <p14:cNvContentPartPr/>
                <p14:nvPr/>
              </p14:nvContentPartPr>
              <p14:xfrm>
                <a:off x="4309659" y="2545771"/>
                <a:ext cx="507600" cy="418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03750FF-AFC2-75C3-043B-565F014A31C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46659" y="2168096"/>
                  <a:ext cx="633240" cy="1173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502036C-3CCF-0A1A-8D80-2614C75826AD}"/>
                    </a:ext>
                  </a:extLst>
                </p14:cNvPr>
                <p14:cNvContentPartPr/>
                <p14:nvPr/>
              </p14:nvContentPartPr>
              <p14:xfrm>
                <a:off x="4171059" y="2758891"/>
                <a:ext cx="386640" cy="340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502036C-3CCF-0A1A-8D80-2614C75826A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08059" y="2380891"/>
                  <a:ext cx="512280" cy="10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4818AAC-1DB1-B7D0-24E9-FD346C3C2B4D}"/>
                    </a:ext>
                  </a:extLst>
                </p14:cNvPr>
                <p14:cNvContentPartPr/>
                <p14:nvPr/>
              </p14:nvContentPartPr>
              <p14:xfrm>
                <a:off x="4202019" y="2790571"/>
                <a:ext cx="349920" cy="318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4818AAC-1DB1-B7D0-24E9-FD346C3C2B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39084" y="2412571"/>
                  <a:ext cx="475431" cy="1073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7F8813B0-86FE-F6D7-8D34-546C77BF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6B0B9A-0FEB-C827-C53A-6E0C13D8CF51}"/>
                  </a:ext>
                </a:extLst>
              </p:cNvPr>
              <p:cNvSpPr txBox="1"/>
              <p:nvPr/>
            </p:nvSpPr>
            <p:spPr>
              <a:xfrm>
                <a:off x="6032625" y="2293411"/>
                <a:ext cx="35174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Prob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SG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6B0B9A-0FEB-C827-C53A-6E0C13D8C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625" y="2293411"/>
                <a:ext cx="3517438" cy="646331"/>
              </a:xfrm>
              <a:prstGeom prst="rect">
                <a:avLst/>
              </a:prstGeom>
              <a:blipFill>
                <a:blip r:embed="rId20"/>
                <a:stretch>
                  <a:fillRect l="-5373" t="-13208" b="-3584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263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A6C7E-73DC-6778-17CC-A2CF94622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AC71FA-9980-304E-BE7C-9A8A3255101E}"/>
              </a:ext>
            </a:extLst>
          </p:cNvPr>
          <p:cNvGrpSpPr/>
          <p:nvPr/>
        </p:nvGrpSpPr>
        <p:grpSpPr>
          <a:xfrm>
            <a:off x="90238" y="4542800"/>
            <a:ext cx="11028145" cy="1743810"/>
            <a:chOff x="90238" y="4542800"/>
            <a:chExt cx="11028145" cy="17438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2480D0-7EB0-8190-8093-25A98C21FA9D}"/>
                </a:ext>
              </a:extLst>
            </p:cNvPr>
            <p:cNvSpPr txBox="1"/>
            <p:nvPr/>
          </p:nvSpPr>
          <p:spPr>
            <a:xfrm>
              <a:off x="90238" y="5640279"/>
              <a:ext cx="11544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Time</a:t>
              </a:r>
              <a:endParaRPr lang="en-SG" sz="3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25CCCB4-BACE-F68F-AF9B-9D28E788EC3A}"/>
                    </a:ext>
                  </a:extLst>
                </p:cNvPr>
                <p:cNvSpPr txBox="1"/>
                <p:nvPr/>
              </p:nvSpPr>
              <p:spPr>
                <a:xfrm>
                  <a:off x="2236189" y="4635134"/>
                  <a:ext cx="7210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25CCCB4-BACE-F68F-AF9B-9D28E788EC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4635134"/>
                  <a:ext cx="721031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149ADB-C8BF-79DF-E66E-56282D31C825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1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FB18829-BF2D-8AA5-05DB-CDBB11D82849}"/>
                    </a:ext>
                  </a:extLst>
                </p:cNvPr>
                <p:cNvSpPr txBox="1"/>
                <p:nvPr/>
              </p:nvSpPr>
              <p:spPr>
                <a:xfrm>
                  <a:off x="3829909" y="4635134"/>
                  <a:ext cx="73173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FB18829-BF2D-8AA5-05DB-CDBB11D828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909" y="4635134"/>
                  <a:ext cx="731739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352E73-5313-FBAD-1155-309AF52CA222}"/>
                </a:ext>
              </a:extLst>
            </p:cNvPr>
            <p:cNvSpPr txBox="1"/>
            <p:nvPr/>
          </p:nvSpPr>
          <p:spPr>
            <a:xfrm>
              <a:off x="386914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2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14119AB-2B58-958E-F68A-E47B317B5552}"/>
                    </a:ext>
                  </a:extLst>
                </p:cNvPr>
                <p:cNvSpPr txBox="1"/>
                <p:nvPr/>
              </p:nvSpPr>
              <p:spPr>
                <a:xfrm>
                  <a:off x="5515889" y="4635134"/>
                  <a:ext cx="7210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14119AB-2B58-958E-F68A-E47B317B55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5889" y="4635134"/>
                  <a:ext cx="721031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18F8F4-0FB1-1111-2E39-E2F02C5FB046}"/>
                </a:ext>
              </a:extLst>
            </p:cNvPr>
            <p:cNvSpPr txBox="1"/>
            <p:nvPr/>
          </p:nvSpPr>
          <p:spPr>
            <a:xfrm>
              <a:off x="55551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F5106CF-9A95-39A8-A2CB-878262614552}"/>
                    </a:ext>
                  </a:extLst>
                </p:cNvPr>
                <p:cNvSpPr txBox="1"/>
                <p:nvPr/>
              </p:nvSpPr>
              <p:spPr>
                <a:xfrm>
                  <a:off x="7201869" y="4635134"/>
                  <a:ext cx="7210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F5106CF-9A95-39A8-A2CB-8782626145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1869" y="4635134"/>
                  <a:ext cx="721031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E5CAAF-20AE-D25F-A3AE-F981B033D3D3}"/>
                </a:ext>
              </a:extLst>
            </p:cNvPr>
            <p:cNvSpPr txBox="1"/>
            <p:nvPr/>
          </p:nvSpPr>
          <p:spPr>
            <a:xfrm>
              <a:off x="724110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4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5E34364-8654-9CF0-9BA9-44C10C15367F}"/>
                    </a:ext>
                  </a:extLst>
                </p:cNvPr>
                <p:cNvSpPr txBox="1"/>
                <p:nvPr/>
              </p:nvSpPr>
              <p:spPr>
                <a:xfrm>
                  <a:off x="8887849" y="4635134"/>
                  <a:ext cx="73173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5E34364-8654-9CF0-9BA9-44C10C1536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7849" y="4635134"/>
                  <a:ext cx="731739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9340EC0-20DD-2E13-B395-F50148F0D1A3}"/>
                </a:ext>
              </a:extLst>
            </p:cNvPr>
            <p:cNvSpPr txBox="1"/>
            <p:nvPr/>
          </p:nvSpPr>
          <p:spPr>
            <a:xfrm>
              <a:off x="892708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5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4AF259-C317-B953-75EF-888CDB4DD23F}"/>
                    </a:ext>
                  </a:extLst>
                </p:cNvPr>
                <p:cNvSpPr txBox="1"/>
                <p:nvPr/>
              </p:nvSpPr>
              <p:spPr>
                <a:xfrm>
                  <a:off x="10403966" y="4635134"/>
                  <a:ext cx="6751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 b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4AF259-C317-B953-75EF-888CDB4DD2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3966" y="4635134"/>
                  <a:ext cx="675185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1470BDB-7535-B246-BF40-B63345947AE8}"/>
                    </a:ext>
                  </a:extLst>
                </p:cNvPr>
                <p:cNvSpPr txBox="1"/>
                <p:nvPr/>
              </p:nvSpPr>
              <p:spPr>
                <a:xfrm>
                  <a:off x="10443198" y="5640279"/>
                  <a:ext cx="6751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1470BDB-7535-B246-BF40-B63345947A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3198" y="5640279"/>
                  <a:ext cx="675185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5A60C5-6179-60C4-898C-4BFD13F843CC}"/>
                </a:ext>
              </a:extLst>
            </p:cNvPr>
            <p:cNvSpPr txBox="1"/>
            <p:nvPr/>
          </p:nvSpPr>
          <p:spPr>
            <a:xfrm>
              <a:off x="90238" y="4542800"/>
              <a:ext cx="13743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Many states</a:t>
              </a:r>
              <a:endParaRPr lang="en-SG" sz="2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289F46-6A58-79AD-5000-6E86741E8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6916" y="2049502"/>
            <a:ext cx="4248205" cy="126573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2B46506-7742-17A2-AEA6-328E28016293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3741598" y="3199141"/>
            <a:ext cx="5146251" cy="1759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5E0AFE3-2F1B-70DB-454F-1AB9A83C260E}"/>
              </a:ext>
            </a:extLst>
          </p:cNvPr>
          <p:cNvGrpSpPr/>
          <p:nvPr/>
        </p:nvGrpSpPr>
        <p:grpSpPr>
          <a:xfrm>
            <a:off x="2961819" y="2743051"/>
            <a:ext cx="893160" cy="465120"/>
            <a:chOff x="2961819" y="2743051"/>
            <a:chExt cx="893160" cy="4651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DED6F9C-AE64-3668-F105-BFBD8D9E26E9}"/>
                    </a:ext>
                  </a:extLst>
                </p14:cNvPr>
                <p14:cNvContentPartPr/>
                <p14:nvPr/>
              </p14:nvContentPartPr>
              <p14:xfrm>
                <a:off x="3093939" y="2750611"/>
                <a:ext cx="752760" cy="221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DED6F9C-AE64-3668-F105-BFBD8D9E26E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30969" y="2372611"/>
                  <a:ext cx="878340" cy="9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4E08A2D-ADA7-AF67-916C-FF992656B178}"/>
                    </a:ext>
                  </a:extLst>
                </p14:cNvPr>
                <p14:cNvContentPartPr/>
                <p14:nvPr/>
              </p14:nvContentPartPr>
              <p14:xfrm>
                <a:off x="3050739" y="2810011"/>
                <a:ext cx="199800" cy="327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4E08A2D-ADA7-AF67-916C-FF992656B1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87625" y="2432426"/>
                  <a:ext cx="325667" cy="1082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D9FE9D5-515C-BEDA-8D6A-0D817D9B984E}"/>
                    </a:ext>
                  </a:extLst>
                </p14:cNvPr>
                <p14:cNvContentPartPr/>
                <p14:nvPr/>
              </p14:nvContentPartPr>
              <p14:xfrm>
                <a:off x="3077019" y="2743051"/>
                <a:ext cx="777960" cy="221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D9FE9D5-515C-BEDA-8D6A-0D817D9B98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14019" y="2365051"/>
                  <a:ext cx="903600" cy="9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9A721D-98E5-9ED8-9BCB-3E146CBFA362}"/>
                    </a:ext>
                  </a:extLst>
                </p14:cNvPr>
                <p14:cNvContentPartPr/>
                <p14:nvPr/>
              </p14:nvContentPartPr>
              <p14:xfrm>
                <a:off x="2961819" y="2813971"/>
                <a:ext cx="388080" cy="394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9A721D-98E5-9ED8-9BCB-3E146CBFA36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98819" y="2435971"/>
                  <a:ext cx="513720" cy="1149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6FEFDDA9-FB1F-098E-3D6D-1C17CF93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D193AF-2C42-A2C3-ED80-172966E7E4F3}"/>
                  </a:ext>
                </a:extLst>
              </p:cNvPr>
              <p:cNvSpPr txBox="1"/>
              <p:nvPr/>
            </p:nvSpPr>
            <p:spPr>
              <a:xfrm>
                <a:off x="6032625" y="2293411"/>
                <a:ext cx="35158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Prob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SG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D193AF-2C42-A2C3-ED80-172966E7E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625" y="2293411"/>
                <a:ext cx="3515899" cy="646331"/>
              </a:xfrm>
              <a:prstGeom prst="rect">
                <a:avLst/>
              </a:prstGeom>
              <a:blipFill>
                <a:blip r:embed="rId20"/>
                <a:stretch>
                  <a:fillRect l="-5382" t="-13208" b="-3584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693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5D61E-ACC2-842E-77E3-D1BD3EC70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648084-BDAB-19D1-D910-D26A242C5766}"/>
              </a:ext>
            </a:extLst>
          </p:cNvPr>
          <p:cNvSpPr txBox="1"/>
          <p:nvPr/>
        </p:nvSpPr>
        <p:spPr>
          <a:xfrm>
            <a:off x="1" y="6175823"/>
            <a:ext cx="4828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222222"/>
                </a:solidFill>
                <a:effectLst/>
              </a:rPr>
              <a:t>Travers, N. F., &amp; Crutchfield, J. P. (2011). Journal of Statistical Physics, 145(5), 1181-1201.</a:t>
            </a:r>
            <a:endParaRPr lang="en-S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E9FE3-B8EE-24E2-9F3A-2D6405F57D80}"/>
              </a:ext>
            </a:extLst>
          </p:cNvPr>
          <p:cNvSpPr txBox="1">
            <a:spLocks/>
          </p:cNvSpPr>
          <p:nvPr/>
        </p:nvSpPr>
        <p:spPr>
          <a:xfrm>
            <a:off x="838200" y="3584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Hidden Markov Model Generated Correlations</a:t>
            </a:r>
            <a:endParaRPr lang="en-SG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FE8BE5-46C9-3B26-301E-F96F54635D0A}"/>
              </a:ext>
            </a:extLst>
          </p:cNvPr>
          <p:cNvGrpSpPr/>
          <p:nvPr/>
        </p:nvGrpSpPr>
        <p:grpSpPr>
          <a:xfrm>
            <a:off x="1544854" y="1667914"/>
            <a:ext cx="9102292" cy="4201404"/>
            <a:chOff x="1515182" y="949609"/>
            <a:chExt cx="9725048" cy="472366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6307D8E-8EB3-EB0B-E791-3A2616DD01E8}"/>
                </a:ext>
              </a:extLst>
            </p:cNvPr>
            <p:cNvGrpSpPr/>
            <p:nvPr/>
          </p:nvGrpSpPr>
          <p:grpSpPr>
            <a:xfrm>
              <a:off x="6870545" y="949609"/>
              <a:ext cx="4369685" cy="4723660"/>
              <a:chOff x="6715097" y="1242217"/>
              <a:chExt cx="4369685" cy="472366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1D3C35E-B656-13DB-DEED-C8EE696E6E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5097" y="1242217"/>
                <a:ext cx="4248205" cy="1265733"/>
              </a:xfrm>
              <a:prstGeom prst="rect">
                <a:avLst/>
              </a:prstGeom>
            </p:spPr>
          </p:pic>
          <p:sp>
            <p:nvSpPr>
              <p:cNvPr id="10" name="Arrow: Down 9">
                <a:extLst>
                  <a:ext uri="{FF2B5EF4-FFF2-40B4-BE49-F238E27FC236}">
                    <a16:creationId xmlns:a16="http://schemas.microsoft.com/office/drawing/2014/main" id="{D6DE3DA6-22EA-230C-3055-666517B82506}"/>
                  </a:ext>
                </a:extLst>
              </p:cNvPr>
              <p:cNvSpPr/>
              <p:nvPr/>
            </p:nvSpPr>
            <p:spPr>
              <a:xfrm>
                <a:off x="8679179" y="2706977"/>
                <a:ext cx="320040" cy="646331"/>
              </a:xfrm>
              <a:prstGeom prst="down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67046650-BF7E-3D72-EEEF-B55D20C12AFF}"/>
                      </a:ext>
                    </a:extLst>
                  </p:cNvPr>
                  <p:cNvSpPr txBox="1"/>
                  <p:nvPr/>
                </p:nvSpPr>
                <p:spPr>
                  <a:xfrm>
                    <a:off x="6755968" y="3429000"/>
                    <a:ext cx="4166462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b="0" dirty="0"/>
                      <a:t>Some prob: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</m:oMath>
                    </a14:m>
                    <a:endParaRPr lang="en-SG" sz="36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67046650-BF7E-3D72-EEEF-B55D20C12A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5968" y="3429000"/>
                    <a:ext cx="4166462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844" t="-15957" r="-2813" b="-53191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65BF1675-8525-820A-E1C9-B8EC847DBC26}"/>
                      </a:ext>
                    </a:extLst>
                  </p:cNvPr>
                  <p:cNvSpPr txBox="1"/>
                  <p:nvPr/>
                </p:nvSpPr>
                <p:spPr>
                  <a:xfrm>
                    <a:off x="6755968" y="4075331"/>
                    <a:ext cx="432881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b="0" dirty="0"/>
                      <a:t>Some prob: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</m:oMath>
                    </a14:m>
                    <a:endParaRPr lang="en-SG" sz="36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65BF1675-8525-820A-E1C9-B8EC847DBC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5968" y="4075331"/>
                    <a:ext cx="4328814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662" t="-15957" b="-53191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BADE754-E3A8-1459-BAD2-5A91C9F2FAEA}"/>
                      </a:ext>
                    </a:extLst>
                  </p:cNvPr>
                  <p:cNvSpPr txBox="1"/>
                  <p:nvPr/>
                </p:nvSpPr>
                <p:spPr>
                  <a:xfrm>
                    <a:off x="6755968" y="4721662"/>
                    <a:ext cx="432881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b="0" dirty="0"/>
                      <a:t>Some prob: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</m:oMath>
                    </a14:m>
                    <a:endParaRPr lang="en-SG" sz="36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BADE754-E3A8-1459-BAD2-5A91C9F2FA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5968" y="4721662"/>
                    <a:ext cx="4328814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662" t="-14737" b="-51579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CB24C5C-B3DD-7F8D-21E9-2B345231B236}"/>
                      </a:ext>
                    </a:extLst>
                  </p:cNvPr>
                  <p:cNvSpPr txBox="1"/>
                  <p:nvPr/>
                </p:nvSpPr>
                <p:spPr>
                  <a:xfrm>
                    <a:off x="8685671" y="5319546"/>
                    <a:ext cx="627095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SG" sz="36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CB24C5C-B3DD-7F8D-21E9-2B345231B2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5671" y="5319546"/>
                    <a:ext cx="627095" cy="6463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F0C4F2B-C994-9C3B-771C-236623AE7534}"/>
                    </a:ext>
                  </a:extLst>
                </p:cNvPr>
                <p:cNvSpPr txBox="1"/>
                <p:nvPr/>
              </p:nvSpPr>
              <p:spPr>
                <a:xfrm>
                  <a:off x="5512745" y="2474672"/>
                  <a:ext cx="1159292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SG" sz="8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F0C4F2B-C994-9C3B-771C-236623AE75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2745" y="2474672"/>
                  <a:ext cx="1159292" cy="132343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92A1DC2-B18A-8903-5263-9E097406A7E8}"/>
                    </a:ext>
                  </a:extLst>
                </p:cNvPr>
                <p:cNvSpPr txBox="1"/>
                <p:nvPr/>
              </p:nvSpPr>
              <p:spPr>
                <a:xfrm>
                  <a:off x="1515182" y="2474672"/>
                  <a:ext cx="3758184" cy="152796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sz="280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SG" sz="2800" i="0" dirty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SG" sz="28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SG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28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SG" sz="2800" i="0" dirty="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SG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28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SG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SG" sz="28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SG" sz="2800" i="0" dirty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  <m:nary>
                          <m:naryPr>
                            <m:chr m:val="⨂"/>
                            <m:limLoc m:val="undOvr"/>
                            <m:ctrlPr>
                              <a:rPr lang="en-SG" sz="28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SG" sz="2800" i="0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SG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28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SG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SG" sz="28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SG" sz="28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92A1DC2-B18A-8903-5263-9E097406A7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182" y="2474672"/>
                  <a:ext cx="3758184" cy="152796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48825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76546-EA55-07B2-CDCF-7BF5A9D63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D3F4C-49A9-A336-1A0E-F78AB983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46"/>
            <a:ext cx="10515600" cy="1325563"/>
          </a:xfrm>
        </p:spPr>
        <p:txBody>
          <a:bodyPr/>
          <a:lstStyle/>
          <a:p>
            <a:r>
              <a:rPr lang="en-US" dirty="0"/>
              <a:t>HMM creates a stream of states as fuel</a:t>
            </a:r>
            <a:endParaRPr lang="en-S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7C276C-8110-E261-82F7-477DF6D1172D}"/>
              </a:ext>
            </a:extLst>
          </p:cNvPr>
          <p:cNvSpPr/>
          <p:nvPr/>
        </p:nvSpPr>
        <p:spPr>
          <a:xfrm>
            <a:off x="1734208" y="3287111"/>
            <a:ext cx="9766738" cy="756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Reservoir</a:t>
            </a:r>
            <a:endParaRPr lang="en-SG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38A2B3-DAD4-8CF7-5C4D-2E0B8B232D59}"/>
              </a:ext>
            </a:extLst>
          </p:cNvPr>
          <p:cNvSpPr txBox="1"/>
          <p:nvPr/>
        </p:nvSpPr>
        <p:spPr>
          <a:xfrm>
            <a:off x="90238" y="5640279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</a:rPr>
              <a:t>Time</a:t>
            </a:r>
            <a:endParaRPr lang="en-SG" sz="3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274C6E-B5D7-D4EA-AB94-F39BFB9B5192}"/>
              </a:ext>
            </a:extLst>
          </p:cNvPr>
          <p:cNvGrpSpPr/>
          <p:nvPr/>
        </p:nvGrpSpPr>
        <p:grpSpPr>
          <a:xfrm>
            <a:off x="2143929" y="2349118"/>
            <a:ext cx="914400" cy="3937492"/>
            <a:chOff x="2143929" y="2349118"/>
            <a:chExt cx="914400" cy="3937492"/>
          </a:xfrm>
        </p:grpSpPr>
        <p:pic>
          <p:nvPicPr>
            <p:cNvPr id="6" name="Graphic 5" descr="Empty battery outline">
              <a:extLst>
                <a:ext uri="{FF2B5EF4-FFF2-40B4-BE49-F238E27FC236}">
                  <a16:creationId xmlns:a16="http://schemas.microsoft.com/office/drawing/2014/main" id="{9F86CDF7-4923-2CFC-64DC-CB30E36E0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43929" y="4185745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4D4669-C417-9A09-A156-C12EB53E8731}"/>
                    </a:ext>
                  </a:extLst>
                </p:cNvPr>
                <p:cNvSpPr txBox="1"/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4D4669-C417-9A09-A156-C12EB53E8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43EB37-D846-AC12-FC67-499783E27FC9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1</a:t>
              </a:r>
              <a:endParaRPr lang="en-SG" sz="36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F35E40-5B3F-AE10-8D7B-830A84F39BE8}"/>
              </a:ext>
            </a:extLst>
          </p:cNvPr>
          <p:cNvGrpSpPr/>
          <p:nvPr/>
        </p:nvGrpSpPr>
        <p:grpSpPr>
          <a:xfrm>
            <a:off x="3737649" y="2349118"/>
            <a:ext cx="914400" cy="3937492"/>
            <a:chOff x="2143929" y="2349118"/>
            <a:chExt cx="914400" cy="3937492"/>
          </a:xfrm>
        </p:grpSpPr>
        <p:pic>
          <p:nvPicPr>
            <p:cNvPr id="18" name="Graphic 17" descr="Empty battery outline">
              <a:extLst>
                <a:ext uri="{FF2B5EF4-FFF2-40B4-BE49-F238E27FC236}">
                  <a16:creationId xmlns:a16="http://schemas.microsoft.com/office/drawing/2014/main" id="{20D22F62-3299-F6DC-083E-1D5AC55D1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43929" y="4185745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456F747-E876-2EBB-FAB8-D95FDFFC6B3E}"/>
                    </a:ext>
                  </a:extLst>
                </p:cNvPr>
                <p:cNvSpPr txBox="1"/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456F747-E876-2EBB-FAB8-D95FDFFC6B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D95A45-D6C5-218A-63B8-32A04DAB699C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2</a:t>
              </a:r>
              <a:endParaRPr lang="en-SG" sz="36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B5BD06-58F2-5A39-E931-A856F933FC00}"/>
              </a:ext>
            </a:extLst>
          </p:cNvPr>
          <p:cNvGrpSpPr/>
          <p:nvPr/>
        </p:nvGrpSpPr>
        <p:grpSpPr>
          <a:xfrm>
            <a:off x="5423629" y="2349118"/>
            <a:ext cx="914400" cy="3937492"/>
            <a:chOff x="2143929" y="2349118"/>
            <a:chExt cx="914400" cy="3937492"/>
          </a:xfrm>
        </p:grpSpPr>
        <p:pic>
          <p:nvPicPr>
            <p:cNvPr id="22" name="Graphic 21" descr="Empty battery outline">
              <a:extLst>
                <a:ext uri="{FF2B5EF4-FFF2-40B4-BE49-F238E27FC236}">
                  <a16:creationId xmlns:a16="http://schemas.microsoft.com/office/drawing/2014/main" id="{7613B570-53D6-1507-5616-0205FA552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43929" y="4185745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961D272-723B-21E7-9287-A3D2E56D0DAD}"/>
                    </a:ext>
                  </a:extLst>
                </p:cNvPr>
                <p:cNvSpPr txBox="1"/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961D272-723B-21E7-9287-A3D2E56D0D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D7178B-6C00-E215-29F4-856524FE4546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</a:t>
              </a:r>
              <a:endParaRPr lang="en-SG" sz="36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E23BF-0A0D-7BFC-D8FD-D8967B89713D}"/>
              </a:ext>
            </a:extLst>
          </p:cNvPr>
          <p:cNvGrpSpPr/>
          <p:nvPr/>
        </p:nvGrpSpPr>
        <p:grpSpPr>
          <a:xfrm>
            <a:off x="7109609" y="2349118"/>
            <a:ext cx="914400" cy="3937492"/>
            <a:chOff x="2143929" y="2349118"/>
            <a:chExt cx="914400" cy="3937492"/>
          </a:xfrm>
        </p:grpSpPr>
        <p:pic>
          <p:nvPicPr>
            <p:cNvPr id="26" name="Graphic 25" descr="Empty battery outline">
              <a:extLst>
                <a:ext uri="{FF2B5EF4-FFF2-40B4-BE49-F238E27FC236}">
                  <a16:creationId xmlns:a16="http://schemas.microsoft.com/office/drawing/2014/main" id="{FBFB0192-3AD2-2D7E-C444-724EDD0D6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43929" y="4185745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B89D19A-F8A9-3335-A3A3-C808514B73EA}"/>
                    </a:ext>
                  </a:extLst>
                </p:cNvPr>
                <p:cNvSpPr txBox="1"/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B89D19A-F8A9-3335-A3A3-C808514B73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E5C526B-E25E-2A91-25D9-D519429D185A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4</a:t>
              </a:r>
              <a:endParaRPr lang="en-SG" sz="36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21F81E-5F8E-A3AA-444F-B16034CE9DB7}"/>
              </a:ext>
            </a:extLst>
          </p:cNvPr>
          <p:cNvGrpSpPr/>
          <p:nvPr/>
        </p:nvGrpSpPr>
        <p:grpSpPr>
          <a:xfrm>
            <a:off x="8795589" y="2349118"/>
            <a:ext cx="914400" cy="3937492"/>
            <a:chOff x="2143929" y="2349118"/>
            <a:chExt cx="914400" cy="3937492"/>
          </a:xfrm>
        </p:grpSpPr>
        <p:pic>
          <p:nvPicPr>
            <p:cNvPr id="30" name="Graphic 29" descr="Empty battery outline">
              <a:extLst>
                <a:ext uri="{FF2B5EF4-FFF2-40B4-BE49-F238E27FC236}">
                  <a16:creationId xmlns:a16="http://schemas.microsoft.com/office/drawing/2014/main" id="{5FEDA647-C61E-74FF-49AE-9B8115EC9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43929" y="4185745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0FFF894-A73E-377F-F11F-6E128B184D6B}"/>
                    </a:ext>
                  </a:extLst>
                </p:cNvPr>
                <p:cNvSpPr txBox="1"/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0FFF894-A73E-377F-F11F-6E128B184D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B5040BB-A5DF-437C-243D-DB2136E88C1C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5</a:t>
              </a:r>
              <a:endParaRPr lang="en-SG" sz="3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F36F8B-DB8A-C67F-0B2C-C00241E43FF9}"/>
              </a:ext>
            </a:extLst>
          </p:cNvPr>
          <p:cNvGrpSpPr/>
          <p:nvPr/>
        </p:nvGrpSpPr>
        <p:grpSpPr>
          <a:xfrm>
            <a:off x="10403966" y="2349118"/>
            <a:ext cx="714417" cy="3937492"/>
            <a:chOff x="2236189" y="2349118"/>
            <a:chExt cx="714417" cy="39374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02418F0-21F5-36E9-D0BC-86FEBC86F9C6}"/>
                    </a:ext>
                  </a:extLst>
                </p:cNvPr>
                <p:cNvSpPr txBox="1"/>
                <p:nvPr/>
              </p:nvSpPr>
              <p:spPr>
                <a:xfrm>
                  <a:off x="2236189" y="2349118"/>
                  <a:ext cx="6751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 b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02418F0-21F5-36E9-D0BC-86FEBC86F9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2349118"/>
                  <a:ext cx="675185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1A41E3C-41E7-9441-A98E-87E4770ACF7A}"/>
                    </a:ext>
                  </a:extLst>
                </p:cNvPr>
                <p:cNvSpPr txBox="1"/>
                <p:nvPr/>
              </p:nvSpPr>
              <p:spPr>
                <a:xfrm>
                  <a:off x="2275421" y="5640279"/>
                  <a:ext cx="6751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1A41E3C-41E7-9441-A98E-87E4770AC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5421" y="5640279"/>
                  <a:ext cx="675185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02DB790-DB0B-579B-5973-D61BBD33587E}"/>
                  </a:ext>
                </a:extLst>
              </p:cNvPr>
              <p:cNvSpPr txBox="1"/>
              <p:nvPr/>
            </p:nvSpPr>
            <p:spPr>
              <a:xfrm>
                <a:off x="10443198" y="4319779"/>
                <a:ext cx="6751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02DB790-DB0B-579B-5973-D61BBD335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198" y="4319779"/>
                <a:ext cx="675185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FC3A310-BD04-ED63-C313-11C05A9D9B9C}"/>
              </a:ext>
            </a:extLst>
          </p:cNvPr>
          <p:cNvGrpSpPr/>
          <p:nvPr/>
        </p:nvGrpSpPr>
        <p:grpSpPr>
          <a:xfrm>
            <a:off x="534237" y="2247950"/>
            <a:ext cx="1574947" cy="2604234"/>
            <a:chOff x="534237" y="2247950"/>
            <a:chExt cx="1574947" cy="26042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8A89B1-1851-9196-FAAE-C1AB750B3134}"/>
                </a:ext>
              </a:extLst>
            </p:cNvPr>
            <p:cNvSpPr txBox="1"/>
            <p:nvPr/>
          </p:nvSpPr>
          <p:spPr>
            <a:xfrm>
              <a:off x="534237" y="4205853"/>
              <a:ext cx="1374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Many batteries</a:t>
              </a:r>
              <a:endParaRPr lang="en-SG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328448-DD94-2B11-C8BC-C620AA46A652}"/>
                </a:ext>
              </a:extLst>
            </p:cNvPr>
            <p:cNvSpPr txBox="1"/>
            <p:nvPr/>
          </p:nvSpPr>
          <p:spPr>
            <a:xfrm>
              <a:off x="534237" y="2247950"/>
              <a:ext cx="15749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Many quantum states</a:t>
              </a:r>
              <a:endParaRPr lang="en-SG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259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529C5-EA6D-30B1-29FB-0EEAA7756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F028-2E11-E277-2663-29F83105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46"/>
            <a:ext cx="10515600" cy="1325563"/>
          </a:xfrm>
        </p:spPr>
        <p:txBody>
          <a:bodyPr/>
          <a:lstStyle/>
          <a:p>
            <a:r>
              <a:rPr lang="en-US" dirty="0"/>
              <a:t>Stream of states as fuel</a:t>
            </a:r>
            <a:endParaRPr lang="en-S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B3B4A6-7ED6-A52A-6786-E0076F92564B}"/>
              </a:ext>
            </a:extLst>
          </p:cNvPr>
          <p:cNvSpPr/>
          <p:nvPr/>
        </p:nvSpPr>
        <p:spPr>
          <a:xfrm>
            <a:off x="1734208" y="3287111"/>
            <a:ext cx="9766738" cy="756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Reservoir</a:t>
            </a:r>
            <a:endParaRPr lang="en-SG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627178-E471-B2E7-3A24-D9E144AB1ED3}"/>
              </a:ext>
            </a:extLst>
          </p:cNvPr>
          <p:cNvSpPr txBox="1"/>
          <p:nvPr/>
        </p:nvSpPr>
        <p:spPr>
          <a:xfrm>
            <a:off x="90238" y="5640279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</a:rPr>
              <a:t>Time</a:t>
            </a:r>
            <a:endParaRPr lang="en-SG" sz="3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56EBD06-324B-3C7F-27CB-B8C67F36E148}"/>
              </a:ext>
            </a:extLst>
          </p:cNvPr>
          <p:cNvGrpSpPr/>
          <p:nvPr/>
        </p:nvGrpSpPr>
        <p:grpSpPr>
          <a:xfrm>
            <a:off x="2143929" y="2349118"/>
            <a:ext cx="914400" cy="3937492"/>
            <a:chOff x="2143929" y="2349118"/>
            <a:chExt cx="914400" cy="3937492"/>
          </a:xfrm>
        </p:grpSpPr>
        <p:pic>
          <p:nvPicPr>
            <p:cNvPr id="6" name="Graphic 5" descr="Empty battery outline">
              <a:extLst>
                <a:ext uri="{FF2B5EF4-FFF2-40B4-BE49-F238E27FC236}">
                  <a16:creationId xmlns:a16="http://schemas.microsoft.com/office/drawing/2014/main" id="{5748D9CE-B56E-1029-7329-6812E507C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43929" y="4185745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39F28B7-596F-EDF1-DD69-D0133FBFE66D}"/>
                    </a:ext>
                  </a:extLst>
                </p:cNvPr>
                <p:cNvSpPr txBox="1"/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39F28B7-596F-EDF1-DD69-D0133FBFE6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E29D5A-D396-261E-87A9-140E9D7700BE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1</a:t>
              </a:r>
              <a:endParaRPr lang="en-SG" sz="36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CF236E-0D06-4C0A-2E93-468EDD1B9E32}"/>
              </a:ext>
            </a:extLst>
          </p:cNvPr>
          <p:cNvGrpSpPr/>
          <p:nvPr/>
        </p:nvGrpSpPr>
        <p:grpSpPr>
          <a:xfrm>
            <a:off x="3737649" y="2349118"/>
            <a:ext cx="914400" cy="3937492"/>
            <a:chOff x="2143929" y="2349118"/>
            <a:chExt cx="914400" cy="3937492"/>
          </a:xfrm>
        </p:grpSpPr>
        <p:pic>
          <p:nvPicPr>
            <p:cNvPr id="18" name="Graphic 17" descr="Empty battery outline">
              <a:extLst>
                <a:ext uri="{FF2B5EF4-FFF2-40B4-BE49-F238E27FC236}">
                  <a16:creationId xmlns:a16="http://schemas.microsoft.com/office/drawing/2014/main" id="{2A4B6494-F141-08BC-E7C4-100D10A9B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43929" y="4185745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20A3137-F0CD-BE82-A72C-7C697D4A9E37}"/>
                    </a:ext>
                  </a:extLst>
                </p:cNvPr>
                <p:cNvSpPr txBox="1"/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20A3137-F0CD-BE82-A72C-7C697D4A9E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DA5593-8CBB-D275-D66A-01833CE91E68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2</a:t>
              </a:r>
              <a:endParaRPr lang="en-SG" sz="36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685445-FF5D-FA0B-BC46-6633C2ED8D49}"/>
              </a:ext>
            </a:extLst>
          </p:cNvPr>
          <p:cNvGrpSpPr/>
          <p:nvPr/>
        </p:nvGrpSpPr>
        <p:grpSpPr>
          <a:xfrm>
            <a:off x="5423629" y="2349118"/>
            <a:ext cx="914400" cy="3937492"/>
            <a:chOff x="2143929" y="2349118"/>
            <a:chExt cx="914400" cy="3937492"/>
          </a:xfrm>
        </p:grpSpPr>
        <p:pic>
          <p:nvPicPr>
            <p:cNvPr id="22" name="Graphic 21" descr="Empty battery outline">
              <a:extLst>
                <a:ext uri="{FF2B5EF4-FFF2-40B4-BE49-F238E27FC236}">
                  <a16:creationId xmlns:a16="http://schemas.microsoft.com/office/drawing/2014/main" id="{34B71BCF-56EC-0BF5-3081-1BDBAC1F7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43929" y="4185745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DFE5CA7-C19B-26A8-7000-021AA0F9BC5B}"/>
                    </a:ext>
                  </a:extLst>
                </p:cNvPr>
                <p:cNvSpPr txBox="1"/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DFE5CA7-C19B-26A8-7000-021AA0F9BC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16109F-1236-9BE4-813A-3A651C129484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</a:t>
              </a:r>
              <a:endParaRPr lang="en-SG" sz="36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6A9051-96A5-8F5C-9BCF-67B04230ACBB}"/>
              </a:ext>
            </a:extLst>
          </p:cNvPr>
          <p:cNvGrpSpPr/>
          <p:nvPr/>
        </p:nvGrpSpPr>
        <p:grpSpPr>
          <a:xfrm>
            <a:off x="7109609" y="2349118"/>
            <a:ext cx="914400" cy="3937492"/>
            <a:chOff x="2143929" y="2349118"/>
            <a:chExt cx="914400" cy="3937492"/>
          </a:xfrm>
        </p:grpSpPr>
        <p:pic>
          <p:nvPicPr>
            <p:cNvPr id="26" name="Graphic 25" descr="Empty battery outline">
              <a:extLst>
                <a:ext uri="{FF2B5EF4-FFF2-40B4-BE49-F238E27FC236}">
                  <a16:creationId xmlns:a16="http://schemas.microsoft.com/office/drawing/2014/main" id="{8ADF154C-AEF4-E0CF-9050-E7F80A52D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43929" y="4185745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EA89E9E-4BAC-A39A-E7D3-848C0BCAD91D}"/>
                    </a:ext>
                  </a:extLst>
                </p:cNvPr>
                <p:cNvSpPr txBox="1"/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EA89E9E-4BAC-A39A-E7D3-848C0BCAD9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9220A5-5BB0-7AB7-C30D-3E9E4B3FAFC2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4</a:t>
              </a:r>
              <a:endParaRPr lang="en-SG" sz="36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12C008-E548-5960-81DB-6EA79AC6B5BC}"/>
              </a:ext>
            </a:extLst>
          </p:cNvPr>
          <p:cNvGrpSpPr/>
          <p:nvPr/>
        </p:nvGrpSpPr>
        <p:grpSpPr>
          <a:xfrm>
            <a:off x="8795589" y="2349118"/>
            <a:ext cx="914400" cy="3937492"/>
            <a:chOff x="2143929" y="2349118"/>
            <a:chExt cx="914400" cy="3937492"/>
          </a:xfrm>
        </p:grpSpPr>
        <p:pic>
          <p:nvPicPr>
            <p:cNvPr id="30" name="Graphic 29" descr="Empty battery outline">
              <a:extLst>
                <a:ext uri="{FF2B5EF4-FFF2-40B4-BE49-F238E27FC236}">
                  <a16:creationId xmlns:a16="http://schemas.microsoft.com/office/drawing/2014/main" id="{32453901-FC88-A72F-8072-78309416C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43929" y="4185745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FDE0D52-B059-FB68-D61D-A6FD613474E5}"/>
                    </a:ext>
                  </a:extLst>
                </p:cNvPr>
                <p:cNvSpPr txBox="1"/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FDE0D52-B059-FB68-D61D-A6FD613474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04C2B7-7947-369B-5EF1-BB059A2BEA99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5</a:t>
              </a:r>
              <a:endParaRPr lang="en-SG" sz="3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A96DF9-A83A-7BC2-093E-D2DC6D1382B7}"/>
              </a:ext>
            </a:extLst>
          </p:cNvPr>
          <p:cNvGrpSpPr/>
          <p:nvPr/>
        </p:nvGrpSpPr>
        <p:grpSpPr>
          <a:xfrm>
            <a:off x="10403966" y="2349118"/>
            <a:ext cx="714417" cy="3937492"/>
            <a:chOff x="2236189" y="2349118"/>
            <a:chExt cx="714417" cy="39374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94BD7B7-F7D5-85C4-14F5-23E1BE267CD5}"/>
                    </a:ext>
                  </a:extLst>
                </p:cNvPr>
                <p:cNvSpPr txBox="1"/>
                <p:nvPr/>
              </p:nvSpPr>
              <p:spPr>
                <a:xfrm>
                  <a:off x="2236189" y="2349118"/>
                  <a:ext cx="6751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 b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94BD7B7-F7D5-85C4-14F5-23E1BE267C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2349118"/>
                  <a:ext cx="675185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933B5BD-8783-C36F-A075-DC1584252E75}"/>
                    </a:ext>
                  </a:extLst>
                </p:cNvPr>
                <p:cNvSpPr txBox="1"/>
                <p:nvPr/>
              </p:nvSpPr>
              <p:spPr>
                <a:xfrm>
                  <a:off x="2275421" y="5640279"/>
                  <a:ext cx="6751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933B5BD-8783-C36F-A075-DC1584252E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5421" y="5640279"/>
                  <a:ext cx="675185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B51081B-B8A7-7619-28DF-06EE87A4596D}"/>
                  </a:ext>
                </a:extLst>
              </p:cNvPr>
              <p:cNvSpPr txBox="1"/>
              <p:nvPr/>
            </p:nvSpPr>
            <p:spPr>
              <a:xfrm>
                <a:off x="10443198" y="4319779"/>
                <a:ext cx="6751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B51081B-B8A7-7619-28DF-06EE87A4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198" y="4319779"/>
                <a:ext cx="675185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BFA915E-932E-A0CA-8CBE-59B7686DD450}"/>
              </a:ext>
            </a:extLst>
          </p:cNvPr>
          <p:cNvGrpSpPr/>
          <p:nvPr/>
        </p:nvGrpSpPr>
        <p:grpSpPr>
          <a:xfrm>
            <a:off x="1805152" y="1355890"/>
            <a:ext cx="3621132" cy="4004386"/>
            <a:chOff x="1805152" y="1355890"/>
            <a:chExt cx="3621132" cy="4004386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653656D-F340-411F-AC27-350905816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63" b="25632"/>
            <a:stretch>
              <a:fillRect/>
            </a:stretch>
          </p:blipFill>
          <p:spPr>
            <a:xfrm>
              <a:off x="2019072" y="1355890"/>
              <a:ext cx="1088984" cy="993228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4ED084B-EFFA-EB21-7992-71E173926FA2}"/>
                </a:ext>
              </a:extLst>
            </p:cNvPr>
            <p:cNvSpPr/>
            <p:nvPr/>
          </p:nvSpPr>
          <p:spPr>
            <a:xfrm>
              <a:off x="1805152" y="2412124"/>
              <a:ext cx="1499000" cy="294815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8190E9D-4E4E-50C1-3501-0E24082E02B8}"/>
                    </a:ext>
                  </a:extLst>
                </p:cNvPr>
                <p:cNvSpPr txBox="1"/>
                <p:nvPr/>
              </p:nvSpPr>
              <p:spPr>
                <a:xfrm>
                  <a:off x="3197661" y="2011289"/>
                  <a:ext cx="22286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chemeClr val="accent6">
                          <a:lumMod val="75000"/>
                        </a:schemeClr>
                      </a:solidFill>
                    </a:rPr>
                    <a:t>Thermal Operation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</m:oMath>
                  </a14:m>
                  <a:endParaRPr lang="en-SG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8190E9D-4E4E-50C1-3501-0E24082E02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661" y="2011289"/>
                  <a:ext cx="2228623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2466" t="-8197" b="-26230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CF641208-82E5-93D0-4A55-769F0A2D1272}"/>
              </a:ext>
            </a:extLst>
          </p:cNvPr>
          <p:cNvSpPr/>
          <p:nvPr/>
        </p:nvSpPr>
        <p:spPr>
          <a:xfrm>
            <a:off x="2080115" y="5567280"/>
            <a:ext cx="822140" cy="792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B4988B-DAA5-6A01-1E35-2E13FF11C05C}"/>
              </a:ext>
            </a:extLst>
          </p:cNvPr>
          <p:cNvGrpSpPr/>
          <p:nvPr/>
        </p:nvGrpSpPr>
        <p:grpSpPr>
          <a:xfrm>
            <a:off x="534237" y="1690688"/>
            <a:ext cx="1574947" cy="3161496"/>
            <a:chOff x="534237" y="1690688"/>
            <a:chExt cx="1574947" cy="31614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541F76-5D3F-ABF3-73C6-8EFEBAD3A3FF}"/>
                </a:ext>
              </a:extLst>
            </p:cNvPr>
            <p:cNvSpPr txBox="1"/>
            <p:nvPr/>
          </p:nvSpPr>
          <p:spPr>
            <a:xfrm>
              <a:off x="534237" y="4205853"/>
              <a:ext cx="1374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Many batteries</a:t>
              </a:r>
              <a:endParaRPr lang="en-SG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08DF94-91C7-EC68-97F4-9E5888DB2539}"/>
                </a:ext>
              </a:extLst>
            </p:cNvPr>
            <p:cNvSpPr txBox="1"/>
            <p:nvPr/>
          </p:nvSpPr>
          <p:spPr>
            <a:xfrm>
              <a:off x="534237" y="1690688"/>
              <a:ext cx="1374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An agent</a:t>
              </a:r>
              <a:endParaRPr lang="en-SG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A86CBF-C09A-F3DB-8E8B-5DCC0FFB853E}"/>
                </a:ext>
              </a:extLst>
            </p:cNvPr>
            <p:cNvSpPr txBox="1"/>
            <p:nvPr/>
          </p:nvSpPr>
          <p:spPr>
            <a:xfrm>
              <a:off x="534237" y="2247950"/>
              <a:ext cx="15749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Many quantum states</a:t>
              </a:r>
              <a:endParaRPr lang="en-SG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71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95D2F-C284-85D8-76F8-17482431D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2FDF32-5795-5155-0284-6FF75CF94C5B}"/>
              </a:ext>
            </a:extLst>
          </p:cNvPr>
          <p:cNvSpPr/>
          <p:nvPr/>
        </p:nvSpPr>
        <p:spPr>
          <a:xfrm>
            <a:off x="1734208" y="3287111"/>
            <a:ext cx="9766738" cy="756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Reservoir</a:t>
            </a:r>
            <a:endParaRPr lang="en-SG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15A83D-AE99-1121-248F-03DB3A770C07}"/>
              </a:ext>
            </a:extLst>
          </p:cNvPr>
          <p:cNvSpPr txBox="1"/>
          <p:nvPr/>
        </p:nvSpPr>
        <p:spPr>
          <a:xfrm>
            <a:off x="90238" y="5640279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</a:rPr>
              <a:t>Time</a:t>
            </a:r>
            <a:endParaRPr lang="en-SG" sz="3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C011A6-D4E1-DFF5-41A4-435C6D4787E9}"/>
              </a:ext>
            </a:extLst>
          </p:cNvPr>
          <p:cNvGrpSpPr/>
          <p:nvPr/>
        </p:nvGrpSpPr>
        <p:grpSpPr>
          <a:xfrm>
            <a:off x="2143929" y="2349118"/>
            <a:ext cx="914400" cy="3937492"/>
            <a:chOff x="2143929" y="2349118"/>
            <a:chExt cx="914400" cy="3937492"/>
          </a:xfrm>
        </p:grpSpPr>
        <p:pic>
          <p:nvPicPr>
            <p:cNvPr id="6" name="Graphic 5" descr="Empty battery outline">
              <a:extLst>
                <a:ext uri="{FF2B5EF4-FFF2-40B4-BE49-F238E27FC236}">
                  <a16:creationId xmlns:a16="http://schemas.microsoft.com/office/drawing/2014/main" id="{00C37E00-148A-248C-EADE-CC167E493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43929" y="4185745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DD1FAF8-92C5-EE47-0890-AC6D22680D06}"/>
                    </a:ext>
                  </a:extLst>
                </p:cNvPr>
                <p:cNvSpPr txBox="1"/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DD1FAF8-92C5-EE47-0890-AC6D22680D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F9246F-4450-99AC-DEEB-13898DB86267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1</a:t>
              </a:r>
              <a:endParaRPr lang="en-SG" sz="36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D17638-C3F2-F895-CCAB-6E3142741313}"/>
              </a:ext>
            </a:extLst>
          </p:cNvPr>
          <p:cNvGrpSpPr/>
          <p:nvPr/>
        </p:nvGrpSpPr>
        <p:grpSpPr>
          <a:xfrm>
            <a:off x="3737649" y="2349118"/>
            <a:ext cx="914400" cy="3937492"/>
            <a:chOff x="2143929" y="2349118"/>
            <a:chExt cx="914400" cy="3937492"/>
          </a:xfrm>
        </p:grpSpPr>
        <p:pic>
          <p:nvPicPr>
            <p:cNvPr id="18" name="Graphic 17" descr="Empty battery outline">
              <a:extLst>
                <a:ext uri="{FF2B5EF4-FFF2-40B4-BE49-F238E27FC236}">
                  <a16:creationId xmlns:a16="http://schemas.microsoft.com/office/drawing/2014/main" id="{C97A9412-5C0A-FEA6-4AB1-C4F31FDDB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43929" y="4185745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7550477-0DCE-3505-D390-32A089606C7C}"/>
                    </a:ext>
                  </a:extLst>
                </p:cNvPr>
                <p:cNvSpPr txBox="1"/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7550477-0DCE-3505-D390-32A089606C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9BA87D-23AB-7D23-70E1-97C67DC1626D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2</a:t>
              </a:r>
              <a:endParaRPr lang="en-SG" sz="36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A70CAE-6DC9-D8EA-5AA5-38AD45FDDB93}"/>
              </a:ext>
            </a:extLst>
          </p:cNvPr>
          <p:cNvGrpSpPr/>
          <p:nvPr/>
        </p:nvGrpSpPr>
        <p:grpSpPr>
          <a:xfrm>
            <a:off x="5423629" y="2349118"/>
            <a:ext cx="914400" cy="3937492"/>
            <a:chOff x="2143929" y="2349118"/>
            <a:chExt cx="914400" cy="3937492"/>
          </a:xfrm>
        </p:grpSpPr>
        <p:pic>
          <p:nvPicPr>
            <p:cNvPr id="22" name="Graphic 21" descr="Empty battery outline">
              <a:extLst>
                <a:ext uri="{FF2B5EF4-FFF2-40B4-BE49-F238E27FC236}">
                  <a16:creationId xmlns:a16="http://schemas.microsoft.com/office/drawing/2014/main" id="{8F6305D2-615A-DE5C-3D12-117470658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43929" y="4185745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3C527B5-7BCC-AEC8-A26B-31E2950393B5}"/>
                    </a:ext>
                  </a:extLst>
                </p:cNvPr>
                <p:cNvSpPr txBox="1"/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3C527B5-7BCC-AEC8-A26B-31E295039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E4FE54-DA74-E23C-9F74-12B36D37F51D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</a:t>
              </a:r>
              <a:endParaRPr lang="en-SG" sz="36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D0A9AB-3E10-92E4-A9AA-90ABCF5F3A27}"/>
              </a:ext>
            </a:extLst>
          </p:cNvPr>
          <p:cNvGrpSpPr/>
          <p:nvPr/>
        </p:nvGrpSpPr>
        <p:grpSpPr>
          <a:xfrm>
            <a:off x="7109609" y="2349118"/>
            <a:ext cx="914400" cy="3937492"/>
            <a:chOff x="2143929" y="2349118"/>
            <a:chExt cx="914400" cy="3937492"/>
          </a:xfrm>
        </p:grpSpPr>
        <p:pic>
          <p:nvPicPr>
            <p:cNvPr id="26" name="Graphic 25" descr="Empty battery outline">
              <a:extLst>
                <a:ext uri="{FF2B5EF4-FFF2-40B4-BE49-F238E27FC236}">
                  <a16:creationId xmlns:a16="http://schemas.microsoft.com/office/drawing/2014/main" id="{86AD1DA7-DB2C-7D29-920B-0BC38E7CA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43929" y="4185745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057232B-5E89-0C25-F9F3-4ABBA996C995}"/>
                    </a:ext>
                  </a:extLst>
                </p:cNvPr>
                <p:cNvSpPr txBox="1"/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057232B-5E89-0C25-F9F3-4ABBA996C9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8E1E82C-30A5-79B2-F842-165D7274CAFE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4</a:t>
              </a:r>
              <a:endParaRPr lang="en-SG" sz="36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9605E0-B3C8-201A-5A02-F3869359EAA3}"/>
              </a:ext>
            </a:extLst>
          </p:cNvPr>
          <p:cNvGrpSpPr/>
          <p:nvPr/>
        </p:nvGrpSpPr>
        <p:grpSpPr>
          <a:xfrm>
            <a:off x="8795589" y="2349118"/>
            <a:ext cx="914400" cy="3937492"/>
            <a:chOff x="2143929" y="2349118"/>
            <a:chExt cx="914400" cy="3937492"/>
          </a:xfrm>
        </p:grpSpPr>
        <p:pic>
          <p:nvPicPr>
            <p:cNvPr id="30" name="Graphic 29" descr="Empty battery outline">
              <a:extLst>
                <a:ext uri="{FF2B5EF4-FFF2-40B4-BE49-F238E27FC236}">
                  <a16:creationId xmlns:a16="http://schemas.microsoft.com/office/drawing/2014/main" id="{538109C7-3098-CC0B-5EFE-FE0BF33D4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43929" y="4185745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B203B93-384C-2AA5-781B-2E76B6405513}"/>
                    </a:ext>
                  </a:extLst>
                </p:cNvPr>
                <p:cNvSpPr txBox="1"/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B203B93-384C-2AA5-781B-2E76B64055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2349118"/>
                  <a:ext cx="678840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FC30DC-16B4-3494-7DC0-A0FBBF8BE03A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5</a:t>
              </a:r>
              <a:endParaRPr lang="en-SG" sz="3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F58187-AA54-756B-69CB-BE052B67AE60}"/>
              </a:ext>
            </a:extLst>
          </p:cNvPr>
          <p:cNvGrpSpPr/>
          <p:nvPr/>
        </p:nvGrpSpPr>
        <p:grpSpPr>
          <a:xfrm>
            <a:off x="10403966" y="2349118"/>
            <a:ext cx="714417" cy="3937492"/>
            <a:chOff x="2236189" y="2349118"/>
            <a:chExt cx="714417" cy="39374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20BB817-548D-DC23-66DB-BF258E1C4EAC}"/>
                    </a:ext>
                  </a:extLst>
                </p:cNvPr>
                <p:cNvSpPr txBox="1"/>
                <p:nvPr/>
              </p:nvSpPr>
              <p:spPr>
                <a:xfrm>
                  <a:off x="2236189" y="2349118"/>
                  <a:ext cx="6751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 b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20BB817-548D-DC23-66DB-BF258E1C4E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2349118"/>
                  <a:ext cx="675185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EB64535-46C3-7C19-40C9-6E9254444885}"/>
                    </a:ext>
                  </a:extLst>
                </p:cNvPr>
                <p:cNvSpPr txBox="1"/>
                <p:nvPr/>
              </p:nvSpPr>
              <p:spPr>
                <a:xfrm>
                  <a:off x="2275421" y="5640279"/>
                  <a:ext cx="6751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EB64535-46C3-7C19-40C9-6E92544448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5421" y="5640279"/>
                  <a:ext cx="675185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98F7E25-7490-103F-7AF0-F0FD4EC0C178}"/>
                  </a:ext>
                </a:extLst>
              </p:cNvPr>
              <p:cNvSpPr txBox="1"/>
              <p:nvPr/>
            </p:nvSpPr>
            <p:spPr>
              <a:xfrm>
                <a:off x="10443198" y="4319779"/>
                <a:ext cx="6751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98F7E25-7490-103F-7AF0-F0FD4EC0C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198" y="4319779"/>
                <a:ext cx="675185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92B5A3A-40B8-925D-9B42-980EC626F057}"/>
              </a:ext>
            </a:extLst>
          </p:cNvPr>
          <p:cNvSpPr/>
          <p:nvPr/>
        </p:nvSpPr>
        <p:spPr>
          <a:xfrm>
            <a:off x="3673835" y="5567280"/>
            <a:ext cx="822140" cy="792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Graphic 4" descr="Full battery outline">
            <a:extLst>
              <a:ext uri="{FF2B5EF4-FFF2-40B4-BE49-F238E27FC236}">
                <a16:creationId xmlns:a16="http://schemas.microsoft.com/office/drawing/2014/main" id="{F634637F-1B4F-44B0-4386-1F7F3B6560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43929" y="4188031"/>
            <a:ext cx="914400" cy="914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5BE699D-2AD6-D542-FDC5-3E0233B2C6A0}"/>
              </a:ext>
            </a:extLst>
          </p:cNvPr>
          <p:cNvGrpSpPr/>
          <p:nvPr/>
        </p:nvGrpSpPr>
        <p:grpSpPr>
          <a:xfrm>
            <a:off x="3436891" y="1355890"/>
            <a:ext cx="3671403" cy="4004386"/>
            <a:chOff x="1805152" y="1355890"/>
            <a:chExt cx="3671403" cy="40043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89DC8A-7F65-2CDB-4D2A-FA374C05F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63" b="25632"/>
            <a:stretch>
              <a:fillRect/>
            </a:stretch>
          </p:blipFill>
          <p:spPr>
            <a:xfrm>
              <a:off x="2019072" y="1355890"/>
              <a:ext cx="1088984" cy="99322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B0322F-B454-98E6-C653-9F9446B97959}"/>
                </a:ext>
              </a:extLst>
            </p:cNvPr>
            <p:cNvSpPr/>
            <p:nvPr/>
          </p:nvSpPr>
          <p:spPr>
            <a:xfrm>
              <a:off x="1805152" y="2412124"/>
              <a:ext cx="1499000" cy="294815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3BE72D7-69FA-3BF5-8167-6B9065B84748}"/>
                    </a:ext>
                  </a:extLst>
                </p:cNvPr>
                <p:cNvSpPr txBox="1"/>
                <p:nvPr/>
              </p:nvSpPr>
              <p:spPr>
                <a:xfrm>
                  <a:off x="3197661" y="2011289"/>
                  <a:ext cx="22788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chemeClr val="accent6">
                          <a:lumMod val="75000"/>
                        </a:schemeClr>
                      </a:solidFill>
                    </a:rPr>
                    <a:t>Thermal Operation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SG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3BE72D7-69FA-3BF5-8167-6B9065B847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661" y="2011289"/>
                  <a:ext cx="2278894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2139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F65C0-7269-C954-440A-B7F4CC044AA1}"/>
              </a:ext>
            </a:extLst>
          </p:cNvPr>
          <p:cNvGrpSpPr/>
          <p:nvPr/>
        </p:nvGrpSpPr>
        <p:grpSpPr>
          <a:xfrm>
            <a:off x="534237" y="1690688"/>
            <a:ext cx="1574947" cy="3161496"/>
            <a:chOff x="534237" y="1690688"/>
            <a:chExt cx="1574947" cy="31614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390BD4F-7792-5954-CE67-E39939CC7094}"/>
                </a:ext>
              </a:extLst>
            </p:cNvPr>
            <p:cNvSpPr txBox="1"/>
            <p:nvPr/>
          </p:nvSpPr>
          <p:spPr>
            <a:xfrm>
              <a:off x="534237" y="4205853"/>
              <a:ext cx="1374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Many batteries</a:t>
              </a:r>
              <a:endParaRPr lang="en-SG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0C9B69B-DEBD-EB2A-3F22-327847F81782}"/>
                </a:ext>
              </a:extLst>
            </p:cNvPr>
            <p:cNvSpPr txBox="1"/>
            <p:nvPr/>
          </p:nvSpPr>
          <p:spPr>
            <a:xfrm>
              <a:off x="534237" y="1690688"/>
              <a:ext cx="1374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An agent</a:t>
              </a:r>
              <a:endParaRPr lang="en-SG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A0FE72-E233-2899-3954-5CCE64A6015A}"/>
                </a:ext>
              </a:extLst>
            </p:cNvPr>
            <p:cNvSpPr txBox="1"/>
            <p:nvPr/>
          </p:nvSpPr>
          <p:spPr>
            <a:xfrm>
              <a:off x="534237" y="2247950"/>
              <a:ext cx="15749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Many quantum states</a:t>
              </a:r>
              <a:endParaRPr lang="en-SG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3F751715-9D90-7C41-D9A6-1D650DF51C13}"/>
              </a:ext>
            </a:extLst>
          </p:cNvPr>
          <p:cNvSpPr txBox="1">
            <a:spLocks/>
          </p:cNvSpPr>
          <p:nvPr/>
        </p:nvSpPr>
        <p:spPr>
          <a:xfrm>
            <a:off x="838200" y="358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Stream of states as fuel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54397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3A6AE50-4CCA-9B9E-43F9-6DDDEADE6B7E}"/>
              </a:ext>
            </a:extLst>
          </p:cNvPr>
          <p:cNvGrpSpPr/>
          <p:nvPr/>
        </p:nvGrpSpPr>
        <p:grpSpPr>
          <a:xfrm>
            <a:off x="984504" y="2247247"/>
            <a:ext cx="10637972" cy="3135008"/>
            <a:chOff x="642256" y="1415143"/>
            <a:chExt cx="10637972" cy="31350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042313-6538-A451-9D65-94621A691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63" b="25632"/>
            <a:stretch>
              <a:fillRect/>
            </a:stretch>
          </p:blipFill>
          <p:spPr>
            <a:xfrm>
              <a:off x="642256" y="1825625"/>
              <a:ext cx="2987195" cy="2724526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7D1D1075-DB7B-FD11-821E-792630356A95}"/>
                </a:ext>
              </a:extLst>
            </p:cNvPr>
            <p:cNvSpPr/>
            <p:nvPr/>
          </p:nvSpPr>
          <p:spPr>
            <a:xfrm>
              <a:off x="4212771" y="1415143"/>
              <a:ext cx="7067457" cy="2873078"/>
            </a:xfrm>
            <a:prstGeom prst="cloudCallout">
              <a:avLst>
                <a:gd name="adj1" fmla="val -56338"/>
                <a:gd name="adj2" fmla="val 36745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I don’t want to just extract from marginal states! </a:t>
              </a:r>
              <a:br>
                <a:rPr lang="en-US" sz="2800" dirty="0"/>
              </a:br>
              <a:r>
                <a:rPr lang="en-US" sz="2800" dirty="0"/>
                <a:t>How to tap into the correlations?</a:t>
              </a:r>
              <a:endParaRPr lang="en-SG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26CEE1-57F1-9609-AD92-50FF30389848}"/>
                  </a:ext>
                </a:extLst>
              </p:cNvPr>
              <p:cNvSpPr txBox="1"/>
              <p:nvPr/>
            </p:nvSpPr>
            <p:spPr>
              <a:xfrm>
                <a:off x="984504" y="681037"/>
                <a:ext cx="10021824" cy="592406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noneq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‖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⊗…⊗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‖ 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SG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26CEE1-57F1-9609-AD92-50FF30389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04" y="681037"/>
                <a:ext cx="10021824" cy="5924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261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37828-13DE-1C90-7D71-155CD3C26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5D6594-9A22-896C-0050-AC711A32B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3" b="25632"/>
          <a:stretch>
            <a:fillRect/>
          </a:stretch>
        </p:blipFill>
        <p:spPr>
          <a:xfrm>
            <a:off x="224470" y="1502431"/>
            <a:ext cx="2987195" cy="2724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13332376-807D-7F91-B092-E9A408472CE6}"/>
                  </a:ext>
                </a:extLst>
              </p:cNvPr>
              <p:cNvSpPr/>
              <p:nvPr/>
            </p:nvSpPr>
            <p:spPr>
              <a:xfrm>
                <a:off x="3953258" y="-402336"/>
                <a:ext cx="10237703" cy="7351775"/>
              </a:xfrm>
              <a:prstGeom prst="cloudCallout">
                <a:avLst>
                  <a:gd name="adj1" fmla="val -65107"/>
                  <a:gd name="adj2" fmla="val -11354"/>
                </a:avLst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300" u="sng" dirty="0"/>
                  <a:t>I know: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SG" sz="2300" dirty="0"/>
                  <a:t> but non-orthogonal;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SG" sz="2300" dirty="0"/>
                  <a:t>Structure &amp; transition probs of HMM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SG" sz="2300" u="sng" dirty="0"/>
                  <a:t>I have: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SG" sz="2300" dirty="0"/>
                  <a:t>Classical memory.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SG" sz="2300" u="sng" dirty="0"/>
                  <a:t>I can, at every time step: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SG" sz="2300" dirty="0"/>
                  <a:t>Perform any thermal operation;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SG" sz="2300" dirty="0"/>
                  <a:t>Know how much work extracted into the battery.</a:t>
                </a:r>
              </a:p>
              <a:p>
                <a:pPr algn="ctr">
                  <a:lnSpc>
                    <a:spcPct val="150000"/>
                  </a:lnSpc>
                </a:pPr>
                <a:endParaRPr lang="en-SG" sz="2300" b="1" i="1" dirty="0"/>
              </a:p>
              <a:p>
                <a:pPr algn="ctr"/>
                <a:r>
                  <a:rPr lang="en-SG" sz="2300" b="1" i="1" dirty="0"/>
                  <a:t>How to maximize energy stored into the batteries in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SG" sz="2300" b="1" i="1" dirty="0"/>
                  <a:t> time steps?</a:t>
                </a:r>
              </a:p>
            </p:txBody>
          </p:sp>
        </mc:Choice>
        <mc:Fallback xmlns="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13332376-807D-7F91-B092-E9A408472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58" y="-402336"/>
                <a:ext cx="10237703" cy="7351775"/>
              </a:xfrm>
              <a:prstGeom prst="cloudCallout">
                <a:avLst>
                  <a:gd name="adj1" fmla="val -65107"/>
                  <a:gd name="adj2" fmla="val -11354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0659ED-BFCD-8BA3-1C04-ECFE7993E305}"/>
              </a:ext>
            </a:extLst>
          </p:cNvPr>
          <p:cNvCxnSpPr>
            <a:cxnSpLocks/>
          </p:cNvCxnSpPr>
          <p:nvPr/>
        </p:nvCxnSpPr>
        <p:spPr>
          <a:xfrm flipH="1">
            <a:off x="2971800" y="4480560"/>
            <a:ext cx="2514600" cy="653481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E7C4B6E-7837-02EF-4966-D90DEDCD8849}"/>
              </a:ext>
            </a:extLst>
          </p:cNvPr>
          <p:cNvSpPr txBox="1"/>
          <p:nvPr/>
        </p:nvSpPr>
        <p:spPr>
          <a:xfrm flipH="1">
            <a:off x="132697" y="4755404"/>
            <a:ext cx="2987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Assume that measurements in the energy </a:t>
            </a:r>
            <a:r>
              <a:rPr lang="en-US" err="1"/>
              <a:t>eigenbasis</a:t>
            </a:r>
            <a:r>
              <a:rPr lang="en-US"/>
              <a:t> of the battery can be done without extra cost</a:t>
            </a:r>
            <a:endParaRPr lang="en-SG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6D481A-7B91-A7A9-875E-BF028E81A2F3}"/>
              </a:ext>
            </a:extLst>
          </p:cNvPr>
          <p:cNvSpPr txBox="1">
            <a:spLocks/>
          </p:cNvSpPr>
          <p:nvPr/>
        </p:nvSpPr>
        <p:spPr>
          <a:xfrm>
            <a:off x="838200" y="358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Problem: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7039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411E5-FCFA-929F-2430-BB265378C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BFA9-7C86-E03C-8DEA-709CA83C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46"/>
            <a:ext cx="10515600" cy="1325563"/>
          </a:xfrm>
        </p:spPr>
        <p:txBody>
          <a:bodyPr/>
          <a:lstStyle/>
          <a:p>
            <a:r>
              <a:rPr lang="en-US" dirty="0"/>
              <a:t>Work extraction</a:t>
            </a:r>
            <a:endParaRPr lang="en-SG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C8F23F-FAB5-6FBC-E1E6-E886C26D3F0C}"/>
              </a:ext>
            </a:extLst>
          </p:cNvPr>
          <p:cNvSpPr txBox="1"/>
          <p:nvPr/>
        </p:nvSpPr>
        <p:spPr>
          <a:xfrm>
            <a:off x="468917" y="1116954"/>
            <a:ext cx="3439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Quantum System:</a:t>
            </a:r>
          </a:p>
          <a:p>
            <a:pPr algn="ctr"/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(Degenerate Hamiltonian)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182D50-9AD0-7438-191C-2FFAAE10A93A}"/>
              </a:ext>
            </a:extLst>
          </p:cNvPr>
          <p:cNvSpPr/>
          <p:nvPr/>
        </p:nvSpPr>
        <p:spPr>
          <a:xfrm>
            <a:off x="4006548" y="2843148"/>
            <a:ext cx="1127864" cy="6812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  <a:endParaRPr lang="en-SG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8D0556-1E92-97B3-E432-4038467E13D5}"/>
                  </a:ext>
                </a:extLst>
              </p:cNvPr>
              <p:cNvSpPr txBox="1"/>
              <p:nvPr/>
            </p:nvSpPr>
            <p:spPr>
              <a:xfrm>
                <a:off x="4290563" y="1287691"/>
                <a:ext cx="559833" cy="581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8D0556-1E92-97B3-E432-4038467E1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563" y="1287691"/>
                <a:ext cx="559833" cy="581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9C0D39-F1F6-7399-8D8F-093824320557}"/>
                  </a:ext>
                </a:extLst>
              </p:cNvPr>
              <p:cNvSpPr txBox="1"/>
              <p:nvPr/>
            </p:nvSpPr>
            <p:spPr>
              <a:xfrm>
                <a:off x="842867" y="2534730"/>
                <a:ext cx="2691723" cy="144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Reservoir: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Infinite, memoryless supply of thermal states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S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9C0D39-F1F6-7399-8D8F-093824320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67" y="2534730"/>
                <a:ext cx="2691723" cy="1441933"/>
              </a:xfrm>
              <a:prstGeom prst="rect">
                <a:avLst/>
              </a:prstGeom>
              <a:blipFill>
                <a:blip r:embed="rId4"/>
                <a:stretch>
                  <a:fillRect t="-211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439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81E5D-4140-D083-B521-FFFA67D0C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B6A94F-ABC0-7423-AF9D-32C221D6A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3" b="25632"/>
          <a:stretch>
            <a:fillRect/>
          </a:stretch>
        </p:blipFill>
        <p:spPr>
          <a:xfrm>
            <a:off x="224470" y="1502431"/>
            <a:ext cx="2987195" cy="2724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18CC1936-4414-3B37-3577-133C2289D1A4}"/>
                  </a:ext>
                </a:extLst>
              </p:cNvPr>
              <p:cNvSpPr/>
              <p:nvPr/>
            </p:nvSpPr>
            <p:spPr>
              <a:xfrm>
                <a:off x="3953258" y="-402336"/>
                <a:ext cx="10237703" cy="7351775"/>
              </a:xfrm>
              <a:prstGeom prst="cloudCallout">
                <a:avLst>
                  <a:gd name="adj1" fmla="val -65107"/>
                  <a:gd name="adj2" fmla="val -11354"/>
                </a:avLst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300" u="sng" dirty="0"/>
                  <a:t>I know: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SG" sz="2300" dirty="0"/>
                  <a:t> but non-orthogonal;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SG" sz="2300" dirty="0"/>
                  <a:t>HMM generating the time series of states.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SG" sz="2300" u="sng" dirty="0"/>
                  <a:t>I have: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SG" sz="2300" dirty="0"/>
                  <a:t>Classical memory.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SG" sz="2300" u="sng" dirty="0"/>
                  <a:t>I can, at every time step: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SG" sz="2300" dirty="0"/>
                  <a:t>Perform any thermal operation;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SG" sz="2300" dirty="0"/>
                  <a:t>Know how much work extracted into the battery.</a:t>
                </a:r>
              </a:p>
              <a:p>
                <a:pPr algn="ctr">
                  <a:lnSpc>
                    <a:spcPct val="150000"/>
                  </a:lnSpc>
                </a:pPr>
                <a:endParaRPr lang="en-SG" sz="2300" b="1" i="1" dirty="0"/>
              </a:p>
              <a:p>
                <a:pPr algn="ctr"/>
                <a:r>
                  <a:rPr lang="en-SG" sz="2300" b="1" i="1" dirty="0"/>
                  <a:t>How to get as much energy stored in the batteries as possible in time T?</a:t>
                </a:r>
              </a:p>
            </p:txBody>
          </p:sp>
        </mc:Choice>
        <mc:Fallback xmlns="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18CC1936-4414-3B37-3577-133C2289D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58" y="-402336"/>
                <a:ext cx="10237703" cy="7351775"/>
              </a:xfrm>
              <a:prstGeom prst="cloudCallout">
                <a:avLst>
                  <a:gd name="adj1" fmla="val -65107"/>
                  <a:gd name="adj2" fmla="val -11354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FDA463B1-82E4-7E15-11BA-9790156A8DBF}"/>
              </a:ext>
            </a:extLst>
          </p:cNvPr>
          <p:cNvSpPr txBox="1">
            <a:spLocks/>
          </p:cNvSpPr>
          <p:nvPr/>
        </p:nvSpPr>
        <p:spPr>
          <a:xfrm>
            <a:off x="838200" y="358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Problem:</a:t>
            </a:r>
            <a:endParaRPr lang="en-SG" dirty="0"/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B9425BA6-B583-85C8-2E61-198E2A1BCFB4}"/>
              </a:ext>
            </a:extLst>
          </p:cNvPr>
          <p:cNvSpPr/>
          <p:nvPr/>
        </p:nvSpPr>
        <p:spPr>
          <a:xfrm>
            <a:off x="4056890" y="433623"/>
            <a:ext cx="8452102" cy="4205195"/>
          </a:xfrm>
          <a:prstGeom prst="doubleWave">
            <a:avLst>
              <a:gd name="adj1" fmla="val 1676"/>
              <a:gd name="adj2" fmla="val 0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One sentence summary:</a:t>
            </a:r>
          </a:p>
          <a:p>
            <a:pPr algn="ctr"/>
            <a:r>
              <a:rPr lang="en-US" sz="2400" dirty="0"/>
              <a:t>Trade-off for operational feasibility: </a:t>
            </a:r>
            <a:br>
              <a:rPr lang="en-US" sz="2400" dirty="0"/>
            </a:br>
            <a:r>
              <a:rPr lang="en-US" sz="2400" dirty="0"/>
              <a:t>Causal constraint—the agent can only look into the past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1946328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D8D4C-7147-D689-7A4E-1B3858E5C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EC41CC-3B09-BA59-857A-4237AA51273A}"/>
              </a:ext>
            </a:extLst>
          </p:cNvPr>
          <p:cNvSpPr txBox="1"/>
          <p:nvPr/>
        </p:nvSpPr>
        <p:spPr>
          <a:xfrm>
            <a:off x="176771" y="5898824"/>
            <a:ext cx="3215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0" i="0" dirty="0">
                <a:solidFill>
                  <a:srgbClr val="222222"/>
                </a:solidFill>
                <a:effectLst/>
              </a:rPr>
              <a:t>[1] Huang, R. C., Riechers, P. M., Gu, M., &amp; </a:t>
            </a:r>
            <a:r>
              <a:rPr lang="en-SG" b="0" i="0" dirty="0" err="1">
                <a:solidFill>
                  <a:srgbClr val="222222"/>
                </a:solidFill>
                <a:effectLst/>
              </a:rPr>
              <a:t>Narasimhachar</a:t>
            </a:r>
            <a:r>
              <a:rPr lang="en-SG" b="0" i="0" dirty="0">
                <a:solidFill>
                  <a:srgbClr val="222222"/>
                </a:solidFill>
                <a:effectLst/>
              </a:rPr>
              <a:t>, V. (2023). </a:t>
            </a:r>
            <a:r>
              <a:rPr lang="en-SG" b="0" i="1" dirty="0">
                <a:solidFill>
                  <a:srgbClr val="222222"/>
                </a:solidFill>
                <a:effectLst/>
              </a:rPr>
              <a:t>Quantum</a:t>
            </a:r>
            <a:r>
              <a:rPr lang="en-SG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SG" b="0" i="1" dirty="0">
                <a:solidFill>
                  <a:srgbClr val="222222"/>
                </a:solidFill>
                <a:effectLst/>
              </a:rPr>
              <a:t>7</a:t>
            </a:r>
            <a:r>
              <a:rPr lang="en-SG" b="0" i="0" dirty="0">
                <a:solidFill>
                  <a:srgbClr val="222222"/>
                </a:solidFill>
                <a:effectLst/>
              </a:rPr>
              <a:t>, 1203.</a:t>
            </a:r>
            <a:endParaRPr lang="en-S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27437-80AB-A3ED-7499-E88B662098D8}"/>
              </a:ext>
            </a:extLst>
          </p:cNvPr>
          <p:cNvSpPr txBox="1">
            <a:spLocks/>
          </p:cNvSpPr>
          <p:nvPr/>
        </p:nvSpPr>
        <p:spPr>
          <a:xfrm>
            <a:off x="838200" y="358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Strategy: Greed is good [1]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65277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2AA45-353E-987D-BE08-339A015DF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513BC4-AC12-A769-C006-5058FC63B5CE}"/>
              </a:ext>
            </a:extLst>
          </p:cNvPr>
          <p:cNvSpPr txBox="1"/>
          <p:nvPr/>
        </p:nvSpPr>
        <p:spPr>
          <a:xfrm>
            <a:off x="176771" y="5898824"/>
            <a:ext cx="3215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0" i="0" dirty="0">
                <a:solidFill>
                  <a:srgbClr val="222222"/>
                </a:solidFill>
                <a:effectLst/>
              </a:rPr>
              <a:t>[1] Huang, R. C., Riechers, P. M., Gu, M., &amp; </a:t>
            </a:r>
            <a:r>
              <a:rPr lang="en-SG" b="0" i="0" dirty="0" err="1">
                <a:solidFill>
                  <a:srgbClr val="222222"/>
                </a:solidFill>
                <a:effectLst/>
              </a:rPr>
              <a:t>Narasimhachar</a:t>
            </a:r>
            <a:r>
              <a:rPr lang="en-SG" b="0" i="0" dirty="0">
                <a:solidFill>
                  <a:srgbClr val="222222"/>
                </a:solidFill>
                <a:effectLst/>
              </a:rPr>
              <a:t>, V. (2023). </a:t>
            </a:r>
            <a:r>
              <a:rPr lang="en-SG" b="0" i="1" dirty="0">
                <a:solidFill>
                  <a:srgbClr val="222222"/>
                </a:solidFill>
                <a:effectLst/>
              </a:rPr>
              <a:t>Quantum</a:t>
            </a:r>
            <a:r>
              <a:rPr lang="en-SG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SG" b="0" i="1" dirty="0">
                <a:solidFill>
                  <a:srgbClr val="222222"/>
                </a:solidFill>
                <a:effectLst/>
              </a:rPr>
              <a:t>7</a:t>
            </a:r>
            <a:r>
              <a:rPr lang="en-SG" b="0" i="0" dirty="0">
                <a:solidFill>
                  <a:srgbClr val="222222"/>
                </a:solidFill>
                <a:effectLst/>
              </a:rPr>
              <a:t>, 1203.</a:t>
            </a:r>
            <a:endParaRPr lang="en-S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8F7720-1312-5A78-4FC6-F0FC10425B90}"/>
              </a:ext>
            </a:extLst>
          </p:cNvPr>
          <p:cNvSpPr txBox="1">
            <a:spLocks/>
          </p:cNvSpPr>
          <p:nvPr/>
        </p:nvSpPr>
        <p:spPr>
          <a:xfrm>
            <a:off x="838200" y="358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Greed is good [1]</a:t>
            </a:r>
            <a:endParaRPr lang="en-S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73742A-8ADB-9EA1-9F17-0A74206A7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135" y="1684511"/>
            <a:ext cx="3976166" cy="112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CB7E77-CA47-F390-D98E-971C22FB0F18}"/>
              </a:ext>
            </a:extLst>
          </p:cNvPr>
          <p:cNvSpPr txBox="1"/>
          <p:nvPr/>
        </p:nvSpPr>
        <p:spPr>
          <a:xfrm>
            <a:off x="5592121" y="1186488"/>
            <a:ext cx="1316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Analyse</a:t>
            </a:r>
            <a:r>
              <a:rPr lang="en-US" sz="2400" dirty="0"/>
              <a:t>: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366550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C0406-6030-DC2C-A28E-36315D75C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19F75B-328C-2B94-466F-FCE7CA224D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9109" y="3085887"/>
                <a:ext cx="10811256" cy="2728087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dirty="0"/>
                  <a:t>Have a belief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dirty="0"/>
                  <a:t> about the current latent state of the </a:t>
                </a:r>
                <a:r>
                  <a:rPr lang="en-US" b="0" i="0" dirty="0">
                    <a:latin typeface="+mj-lt"/>
                  </a:rPr>
                  <a:t>HMM</a:t>
                </a:r>
                <a:r>
                  <a:rPr lang="en-SG" dirty="0"/>
                  <a:t>, initialised in stationary distribution.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Expected state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br>
                  <a:rPr lang="en-SG" dirty="0"/>
                </a:br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19F75B-328C-2B94-466F-FCE7CA224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9109" y="3085887"/>
                <a:ext cx="10811256" cy="2728087"/>
              </a:xfrm>
              <a:blipFill>
                <a:blip r:embed="rId2"/>
                <a:stretch>
                  <a:fillRect l="-90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4C6F32C-A919-8AEE-AA49-425ABED4BA3A}"/>
              </a:ext>
            </a:extLst>
          </p:cNvPr>
          <p:cNvSpPr txBox="1"/>
          <p:nvPr/>
        </p:nvSpPr>
        <p:spPr>
          <a:xfrm>
            <a:off x="176771" y="5898824"/>
            <a:ext cx="3215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0" i="0" dirty="0">
                <a:solidFill>
                  <a:srgbClr val="222222"/>
                </a:solidFill>
                <a:effectLst/>
              </a:rPr>
              <a:t>[1] Huang, R. C., Riechers, P. M., Gu, M., &amp; </a:t>
            </a:r>
            <a:r>
              <a:rPr lang="en-SG" b="0" i="0" dirty="0" err="1">
                <a:solidFill>
                  <a:srgbClr val="222222"/>
                </a:solidFill>
                <a:effectLst/>
              </a:rPr>
              <a:t>Narasimhachar</a:t>
            </a:r>
            <a:r>
              <a:rPr lang="en-SG" b="0" i="0" dirty="0">
                <a:solidFill>
                  <a:srgbClr val="222222"/>
                </a:solidFill>
                <a:effectLst/>
              </a:rPr>
              <a:t>, V. (2023). </a:t>
            </a:r>
            <a:r>
              <a:rPr lang="en-SG" b="0" i="1" dirty="0">
                <a:solidFill>
                  <a:srgbClr val="222222"/>
                </a:solidFill>
                <a:effectLst/>
              </a:rPr>
              <a:t>Quantum</a:t>
            </a:r>
            <a:r>
              <a:rPr lang="en-SG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SG" b="0" i="1" dirty="0">
                <a:solidFill>
                  <a:srgbClr val="222222"/>
                </a:solidFill>
                <a:effectLst/>
              </a:rPr>
              <a:t>7</a:t>
            </a:r>
            <a:r>
              <a:rPr lang="en-SG" b="0" i="0" dirty="0">
                <a:solidFill>
                  <a:srgbClr val="222222"/>
                </a:solidFill>
                <a:effectLst/>
              </a:rPr>
              <a:t>, 1203.</a:t>
            </a:r>
            <a:endParaRPr lang="en-S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3161EE-5474-339C-0B29-1D41E041F6AA}"/>
              </a:ext>
            </a:extLst>
          </p:cNvPr>
          <p:cNvSpPr txBox="1">
            <a:spLocks/>
          </p:cNvSpPr>
          <p:nvPr/>
        </p:nvSpPr>
        <p:spPr>
          <a:xfrm>
            <a:off x="838200" y="358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Greed is good [1]</a:t>
            </a:r>
            <a:endParaRPr lang="en-S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5D7199-B54D-2672-47A9-29D68DD3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135" y="1684511"/>
            <a:ext cx="3976166" cy="11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5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C7AD8-037D-7D92-A5D6-27A5B642A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CB7DB-5B32-A9F2-4393-1FDD5BAD2A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03973" y="3170737"/>
                <a:ext cx="10811256" cy="2728087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dirty="0"/>
                  <a:t>Have a belief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dirty="0"/>
                  <a:t> about the current latent state of the </a:t>
                </a:r>
                <a:r>
                  <a:rPr lang="en-US" b="0" i="0" dirty="0">
                    <a:latin typeface="+mj-lt"/>
                  </a:rPr>
                  <a:t>HMM</a:t>
                </a:r>
                <a:r>
                  <a:rPr lang="en-SG" dirty="0"/>
                  <a:t>, initialised in stationary distribution.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Expected state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br>
                  <a:rPr lang="en-SG" dirty="0"/>
                </a:br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CB7DB-5B32-A9F2-4393-1FDD5BAD2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3973" y="3170737"/>
                <a:ext cx="10811256" cy="2728087"/>
              </a:xfrm>
              <a:blipFill>
                <a:blip r:embed="rId2"/>
                <a:stretch>
                  <a:fillRect l="-90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BE6C57-1797-002E-5F0B-6CF35919ACB6}"/>
              </a:ext>
            </a:extLst>
          </p:cNvPr>
          <p:cNvSpPr txBox="1"/>
          <p:nvPr/>
        </p:nvSpPr>
        <p:spPr>
          <a:xfrm>
            <a:off x="176771" y="5898824"/>
            <a:ext cx="3215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0" i="0" dirty="0">
                <a:solidFill>
                  <a:srgbClr val="222222"/>
                </a:solidFill>
                <a:effectLst/>
              </a:rPr>
              <a:t>[1] Huang, R. C., Riechers, P. M., Gu, M., &amp; </a:t>
            </a:r>
            <a:r>
              <a:rPr lang="en-SG" b="0" i="0" dirty="0" err="1">
                <a:solidFill>
                  <a:srgbClr val="222222"/>
                </a:solidFill>
                <a:effectLst/>
              </a:rPr>
              <a:t>Narasimhachar</a:t>
            </a:r>
            <a:r>
              <a:rPr lang="en-SG" b="0" i="0" dirty="0">
                <a:solidFill>
                  <a:srgbClr val="222222"/>
                </a:solidFill>
                <a:effectLst/>
              </a:rPr>
              <a:t>, V. (2023). </a:t>
            </a:r>
            <a:r>
              <a:rPr lang="en-SG" b="0" i="1" dirty="0">
                <a:solidFill>
                  <a:srgbClr val="222222"/>
                </a:solidFill>
                <a:effectLst/>
              </a:rPr>
              <a:t>Quantum</a:t>
            </a:r>
            <a:r>
              <a:rPr lang="en-SG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SG" b="0" i="1" dirty="0">
                <a:solidFill>
                  <a:srgbClr val="222222"/>
                </a:solidFill>
                <a:effectLst/>
              </a:rPr>
              <a:t>7</a:t>
            </a:r>
            <a:r>
              <a:rPr lang="en-SG" b="0" i="0" dirty="0">
                <a:solidFill>
                  <a:srgbClr val="222222"/>
                </a:solidFill>
                <a:effectLst/>
              </a:rPr>
              <a:t>, 1203.</a:t>
            </a:r>
            <a:endParaRPr lang="en-S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E0C74C-35EC-0B77-706F-DB81B5455334}"/>
              </a:ext>
            </a:extLst>
          </p:cNvPr>
          <p:cNvSpPr txBox="1">
            <a:spLocks/>
          </p:cNvSpPr>
          <p:nvPr/>
        </p:nvSpPr>
        <p:spPr>
          <a:xfrm>
            <a:off x="838200" y="358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Greed is good [1]</a:t>
            </a:r>
            <a:endParaRPr lang="en-SG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33E273-CA3E-17A8-7D1E-251786EC90BD}"/>
              </a:ext>
            </a:extLst>
          </p:cNvPr>
          <p:cNvGrpSpPr/>
          <p:nvPr/>
        </p:nvGrpSpPr>
        <p:grpSpPr>
          <a:xfrm>
            <a:off x="3227832" y="1056468"/>
            <a:ext cx="5468112" cy="2114269"/>
            <a:chOff x="781888" y="3801999"/>
            <a:chExt cx="5221071" cy="18828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F6FA158-7787-C816-6ECB-341227FEA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888" y="3801999"/>
              <a:ext cx="5221071" cy="188282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4B4DF1-0E20-B09C-51F6-5DB6EC470095}"/>
                </a:ext>
              </a:extLst>
            </p:cNvPr>
            <p:cNvSpPr txBox="1"/>
            <p:nvPr/>
          </p:nvSpPr>
          <p:spPr>
            <a:xfrm>
              <a:off x="838200" y="3831338"/>
              <a:ext cx="13990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From [1]</a:t>
              </a:r>
              <a:endParaRPr lang="en-SG" dirty="0"/>
            </a:p>
          </p:txBody>
        </p:sp>
      </p:grpSp>
    </p:spTree>
    <p:extLst>
      <p:ext uri="{BB962C8B-B14F-4D97-AF65-F5344CB8AC3E}">
        <p14:creationId xmlns:p14="http://schemas.microsoft.com/office/powerpoint/2010/main" val="450267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6D381-C53B-1B4A-8BD1-781869FDE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EBDE7-D2C2-5E68-3F82-50E951A73D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03973" y="3170737"/>
                <a:ext cx="10811256" cy="2728087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dirty="0"/>
                  <a:t>Have a belief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dirty="0"/>
                  <a:t> about the current latent state of the </a:t>
                </a:r>
                <a:r>
                  <a:rPr lang="en-US" b="0" i="0" dirty="0">
                    <a:latin typeface="+mj-lt"/>
                  </a:rPr>
                  <a:t>HMM</a:t>
                </a:r>
                <a:r>
                  <a:rPr lang="en-SG" dirty="0"/>
                  <a:t>, initialised in stationary distribution.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Expected state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br>
                  <a:rPr lang="en-SG" dirty="0"/>
                </a:br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EBDE7-D2C2-5E68-3F82-50E951A73D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3973" y="3170737"/>
                <a:ext cx="10811256" cy="2728087"/>
              </a:xfrm>
              <a:blipFill>
                <a:blip r:embed="rId2"/>
                <a:stretch>
                  <a:fillRect l="-90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E28B2F5-35A2-BCA4-5A53-7D6F6B2B4E25}"/>
              </a:ext>
            </a:extLst>
          </p:cNvPr>
          <p:cNvSpPr txBox="1"/>
          <p:nvPr/>
        </p:nvSpPr>
        <p:spPr>
          <a:xfrm>
            <a:off x="176771" y="5898824"/>
            <a:ext cx="3215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0" i="0" dirty="0">
                <a:solidFill>
                  <a:srgbClr val="222222"/>
                </a:solidFill>
                <a:effectLst/>
              </a:rPr>
              <a:t>[1] Huang, R. C., Riechers, P. M., Gu, M., &amp; </a:t>
            </a:r>
            <a:r>
              <a:rPr lang="en-SG" b="0" i="0" dirty="0" err="1">
                <a:solidFill>
                  <a:srgbClr val="222222"/>
                </a:solidFill>
                <a:effectLst/>
              </a:rPr>
              <a:t>Narasimhachar</a:t>
            </a:r>
            <a:r>
              <a:rPr lang="en-SG" b="0" i="0" dirty="0">
                <a:solidFill>
                  <a:srgbClr val="222222"/>
                </a:solidFill>
                <a:effectLst/>
              </a:rPr>
              <a:t>, V. (2023). </a:t>
            </a:r>
            <a:r>
              <a:rPr lang="en-SG" b="0" i="1" dirty="0">
                <a:solidFill>
                  <a:srgbClr val="222222"/>
                </a:solidFill>
                <a:effectLst/>
              </a:rPr>
              <a:t>Quantum</a:t>
            </a:r>
            <a:r>
              <a:rPr lang="en-SG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SG" b="0" i="1" dirty="0">
                <a:solidFill>
                  <a:srgbClr val="222222"/>
                </a:solidFill>
                <a:effectLst/>
              </a:rPr>
              <a:t>7</a:t>
            </a:r>
            <a:r>
              <a:rPr lang="en-SG" b="0" i="0" dirty="0">
                <a:solidFill>
                  <a:srgbClr val="222222"/>
                </a:solidFill>
                <a:effectLst/>
              </a:rPr>
              <a:t>, 1203.</a:t>
            </a:r>
            <a:endParaRPr lang="en-S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B8D6F5-5BA0-BF04-1207-2EACDAD69C82}"/>
              </a:ext>
            </a:extLst>
          </p:cNvPr>
          <p:cNvSpPr txBox="1">
            <a:spLocks/>
          </p:cNvSpPr>
          <p:nvPr/>
        </p:nvSpPr>
        <p:spPr>
          <a:xfrm>
            <a:off x="838200" y="358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Greed is good [1]</a:t>
            </a:r>
            <a:endParaRPr lang="en-SG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437730-A0A9-69C4-9F70-109BB0C8F1B9}"/>
              </a:ext>
            </a:extLst>
          </p:cNvPr>
          <p:cNvGrpSpPr/>
          <p:nvPr/>
        </p:nvGrpSpPr>
        <p:grpSpPr>
          <a:xfrm>
            <a:off x="3227832" y="1056468"/>
            <a:ext cx="5468112" cy="2114269"/>
            <a:chOff x="781888" y="3801999"/>
            <a:chExt cx="5221071" cy="18828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37DB6B-1240-16BD-283B-1D7F2AEE0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888" y="3801999"/>
              <a:ext cx="5221071" cy="188282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84004E-2633-8B70-394F-BE95A9CCEDFF}"/>
                </a:ext>
              </a:extLst>
            </p:cNvPr>
            <p:cNvSpPr txBox="1"/>
            <p:nvPr/>
          </p:nvSpPr>
          <p:spPr>
            <a:xfrm>
              <a:off x="838200" y="3831338"/>
              <a:ext cx="13990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From [1]</a:t>
              </a:r>
              <a:endParaRPr lang="en-SG" dirty="0"/>
            </a:p>
          </p:txBody>
        </p:sp>
      </p:grp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C5FA2B6-7251-AE22-BA24-EB4922B505D3}"/>
              </a:ext>
            </a:extLst>
          </p:cNvPr>
          <p:cNvSpPr/>
          <p:nvPr/>
        </p:nvSpPr>
        <p:spPr>
          <a:xfrm>
            <a:off x="7446264" y="166157"/>
            <a:ext cx="1719072" cy="1064940"/>
          </a:xfrm>
          <a:prstGeom prst="cloudCallout">
            <a:avLst>
              <a:gd name="adj1" fmla="val -86843"/>
              <a:gd name="adj2" fmla="val 101998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/>
              <a:t>WHAT DOES IT MEAN?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38129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25EBE-7A30-8D51-5488-EAB49D44C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3472F7-ABB7-0977-224B-42ADAD6E3DDF}"/>
              </a:ext>
            </a:extLst>
          </p:cNvPr>
          <p:cNvSpPr txBox="1"/>
          <p:nvPr/>
        </p:nvSpPr>
        <p:spPr>
          <a:xfrm>
            <a:off x="0" y="6488668"/>
            <a:ext cx="7424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Riechers, P. M., &amp; Gu, M. (2021). Physical Review E, 103(4), 042145.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9B0298F-49BA-61D3-6283-F41051A3FA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9244" y="316864"/>
                <a:ext cx="10811256" cy="5882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We can have the extraction tailored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while the actual incoming state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tl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∣∣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SG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SG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SG" b="1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SG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9B0298F-49BA-61D3-6283-F41051A3F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44" y="316864"/>
                <a:ext cx="10811256" cy="5882768"/>
              </a:xfrm>
              <a:prstGeom prst="rect">
                <a:avLst/>
              </a:prstGeom>
              <a:blipFill>
                <a:blip r:embed="rId2"/>
                <a:stretch>
                  <a:fillRect t="-51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204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F4DFF-A855-DBE7-3E04-FC9EADDA0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3FC1BD9-9AD0-6B7A-60A4-FD06C65AD11C}"/>
              </a:ext>
            </a:extLst>
          </p:cNvPr>
          <p:cNvSpPr txBox="1"/>
          <p:nvPr/>
        </p:nvSpPr>
        <p:spPr>
          <a:xfrm>
            <a:off x="0" y="6488668"/>
            <a:ext cx="7424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Riechers, P. M., &amp; Gu, M. (2021). Physical Review E, 103(4), 042145.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C398D72-992C-C394-2AB7-4A191D199C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9244" y="316864"/>
                <a:ext cx="10811256" cy="5882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We can have the extraction tailored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while the actual incoming state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tl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∣∣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SG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SG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SG" dirty="0"/>
                  <a:t>If we tailor to the actual incoming state: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SG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tl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∣∣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SG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SG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C398D72-992C-C394-2AB7-4A191D199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44" y="316864"/>
                <a:ext cx="10811256" cy="5882768"/>
              </a:xfrm>
              <a:prstGeom prst="rect">
                <a:avLst/>
              </a:prstGeom>
              <a:blipFill>
                <a:blip r:embed="rId2"/>
                <a:stretch>
                  <a:fillRect t="-51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695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30D10-F983-F8F7-94CE-A2958FBF3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13F3E1-5FB0-6036-3A2A-E6B4322B4408}"/>
              </a:ext>
            </a:extLst>
          </p:cNvPr>
          <p:cNvSpPr txBox="1"/>
          <p:nvPr/>
        </p:nvSpPr>
        <p:spPr>
          <a:xfrm>
            <a:off x="0" y="6488668"/>
            <a:ext cx="7424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Riechers, P. M., &amp; Gu, M. (2021). Physical Review E, 103(4), 042145.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B2557A7-4731-4E32-E9AC-C99539F563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9244" y="316864"/>
                <a:ext cx="10811256" cy="5882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We can have the extraction tailored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while the actual incoming state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tl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∣∣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SG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SG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SG" dirty="0"/>
                  <a:t>If we tailor to the actual incoming state: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SG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tl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∣∣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SG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SG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SG" b="1" dirty="0"/>
                  <a:t>Ignorance causes inefficient use of resources! </a:t>
                </a:r>
                <a:r>
                  <a:rPr lang="en-SG" dirty="0"/>
                  <a:t>Sadly, our agent is ignorant.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SG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B2557A7-4731-4E32-E9AC-C99539F56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44" y="316864"/>
                <a:ext cx="10811256" cy="5882768"/>
              </a:xfrm>
              <a:prstGeom prst="rect">
                <a:avLst/>
              </a:prstGeom>
              <a:blipFill>
                <a:blip r:embed="rId2"/>
                <a:stretch>
                  <a:fillRect t="-7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128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61FEB-B42F-859E-A583-FCA10ED7A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7833703-F6C5-F062-B713-3C9B2E1ED48F}"/>
              </a:ext>
            </a:extLst>
          </p:cNvPr>
          <p:cNvSpPr txBox="1"/>
          <p:nvPr/>
        </p:nvSpPr>
        <p:spPr>
          <a:xfrm>
            <a:off x="0" y="6488668"/>
            <a:ext cx="910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>
                <a:solidFill>
                  <a:srgbClr val="222222"/>
                </a:solidFill>
              </a:rPr>
              <a:t>Huang, R. C., Riechers, P. M., Gu, M., &amp; </a:t>
            </a:r>
            <a:r>
              <a:rPr lang="en-SG" dirty="0" err="1">
                <a:solidFill>
                  <a:srgbClr val="222222"/>
                </a:solidFill>
              </a:rPr>
              <a:t>Narasimhachar</a:t>
            </a:r>
            <a:r>
              <a:rPr lang="en-SG" dirty="0">
                <a:solidFill>
                  <a:srgbClr val="222222"/>
                </a:solidFill>
              </a:rPr>
              <a:t>, V. (2023). </a:t>
            </a:r>
            <a:r>
              <a:rPr lang="en-SG" i="1" dirty="0">
                <a:solidFill>
                  <a:srgbClr val="222222"/>
                </a:solidFill>
              </a:rPr>
              <a:t>Quantum</a:t>
            </a:r>
            <a:r>
              <a:rPr lang="en-SG" dirty="0">
                <a:solidFill>
                  <a:srgbClr val="222222"/>
                </a:solidFill>
              </a:rPr>
              <a:t>, </a:t>
            </a:r>
            <a:r>
              <a:rPr lang="en-SG" i="1" dirty="0">
                <a:solidFill>
                  <a:srgbClr val="222222"/>
                </a:solidFill>
              </a:rPr>
              <a:t>7</a:t>
            </a:r>
            <a:r>
              <a:rPr lang="en-SG" dirty="0">
                <a:solidFill>
                  <a:srgbClr val="222222"/>
                </a:solidFill>
              </a:rPr>
              <a:t>, 1203.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3591EFD-148B-0088-D00F-67854E5DA7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9244" y="316864"/>
                <a:ext cx="10811256" cy="5882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We can have the extraction tailored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tl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∣∣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SG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SG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SG" dirty="0"/>
                  <a:t>Expectation of expected work: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SG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tl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G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tl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tl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∣∣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∣∣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SG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SG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SG" dirty="0"/>
                  <a:t>If we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SG" dirty="0"/>
                  <a:t>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SG" dirty="0"/>
                  <a:t>, we get it maximized.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SG" b="1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SG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3591EFD-148B-0088-D00F-67854E5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44" y="316864"/>
                <a:ext cx="10811256" cy="5882768"/>
              </a:xfrm>
              <a:prstGeom prst="rect">
                <a:avLst/>
              </a:prstGeom>
              <a:blipFill>
                <a:blip r:embed="rId3"/>
                <a:stretch>
                  <a:fillRect t="-62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98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A1F73-A245-E82E-B18A-01D3BF6BA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B20C-5055-062C-14D7-A3C838B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46"/>
            <a:ext cx="10515600" cy="1325563"/>
          </a:xfrm>
        </p:spPr>
        <p:txBody>
          <a:bodyPr/>
          <a:lstStyle/>
          <a:p>
            <a:r>
              <a:rPr lang="en-US" dirty="0"/>
              <a:t>Work extraction</a:t>
            </a:r>
            <a:endParaRPr lang="en-SG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7E2919-0B38-B4DB-DBD9-F39E21A3A388}"/>
              </a:ext>
            </a:extLst>
          </p:cNvPr>
          <p:cNvSpPr txBox="1"/>
          <p:nvPr/>
        </p:nvSpPr>
        <p:spPr>
          <a:xfrm>
            <a:off x="468917" y="1116954"/>
            <a:ext cx="3439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Quantum System:</a:t>
            </a:r>
          </a:p>
          <a:p>
            <a:pPr algn="ctr"/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(Degenerate Hamiltonian)</a:t>
            </a:r>
          </a:p>
          <a:p>
            <a:pPr algn="ctr"/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</a:rPr>
              <a:t>(Not thermal state)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B07195-C957-0CE6-0CE4-B7F9419690F3}"/>
              </a:ext>
            </a:extLst>
          </p:cNvPr>
          <p:cNvSpPr/>
          <p:nvPr/>
        </p:nvSpPr>
        <p:spPr>
          <a:xfrm>
            <a:off x="4006548" y="2843148"/>
            <a:ext cx="1127864" cy="6812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  <a:endParaRPr lang="en-SG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A956C3-6AB6-F2E2-C682-A4FFA6ADB06A}"/>
                  </a:ext>
                </a:extLst>
              </p:cNvPr>
              <p:cNvSpPr txBox="1"/>
              <p:nvPr/>
            </p:nvSpPr>
            <p:spPr>
              <a:xfrm>
                <a:off x="4290563" y="1287691"/>
                <a:ext cx="559833" cy="581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A956C3-6AB6-F2E2-C682-A4FFA6ADB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563" y="1287691"/>
                <a:ext cx="559833" cy="581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A4DB5F-C171-78BB-0DEA-1EB7113A8474}"/>
                  </a:ext>
                </a:extLst>
              </p:cNvPr>
              <p:cNvSpPr txBox="1"/>
              <p:nvPr/>
            </p:nvSpPr>
            <p:spPr>
              <a:xfrm>
                <a:off x="842867" y="2534730"/>
                <a:ext cx="2691723" cy="144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Reservoir: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Infinite, memoryless supply of thermal states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S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A4DB5F-C171-78BB-0DEA-1EB7113A8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67" y="2534730"/>
                <a:ext cx="2691723" cy="1441933"/>
              </a:xfrm>
              <a:prstGeom prst="rect">
                <a:avLst/>
              </a:prstGeom>
              <a:blipFill>
                <a:blip r:embed="rId4"/>
                <a:stretch>
                  <a:fillRect t="-211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729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43F03-E622-31FE-3F08-E4BA49149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93CFD-7AAF-09AF-266E-A126C4D60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73" y="3993697"/>
            <a:ext cx="10811256" cy="2728087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SG" dirty="0"/>
              <a:t>This is better than extracting from marginal states.</a:t>
            </a:r>
            <a:br>
              <a:rPr lang="en-SG" dirty="0"/>
            </a:br>
            <a:endParaRPr lang="en-S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CF1FC-14FC-8713-3205-3C3C74CA99BE}"/>
              </a:ext>
            </a:extLst>
          </p:cNvPr>
          <p:cNvSpPr txBox="1"/>
          <p:nvPr/>
        </p:nvSpPr>
        <p:spPr>
          <a:xfrm>
            <a:off x="176771" y="5898824"/>
            <a:ext cx="3215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0" i="0" dirty="0">
                <a:solidFill>
                  <a:srgbClr val="222222"/>
                </a:solidFill>
                <a:effectLst/>
              </a:rPr>
              <a:t>[1] Huang, R. C., Riechers, P. M., Gu, M., &amp; </a:t>
            </a:r>
            <a:r>
              <a:rPr lang="en-SG" b="0" i="0" dirty="0" err="1">
                <a:solidFill>
                  <a:srgbClr val="222222"/>
                </a:solidFill>
                <a:effectLst/>
              </a:rPr>
              <a:t>Narasimhachar</a:t>
            </a:r>
            <a:r>
              <a:rPr lang="en-SG" b="0" i="0" dirty="0">
                <a:solidFill>
                  <a:srgbClr val="222222"/>
                </a:solidFill>
                <a:effectLst/>
              </a:rPr>
              <a:t>, V. (2023). </a:t>
            </a:r>
            <a:r>
              <a:rPr lang="en-SG" b="0" i="1" dirty="0">
                <a:solidFill>
                  <a:srgbClr val="222222"/>
                </a:solidFill>
                <a:effectLst/>
              </a:rPr>
              <a:t>Quantum</a:t>
            </a:r>
            <a:r>
              <a:rPr lang="en-SG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SG" b="0" i="1" dirty="0">
                <a:solidFill>
                  <a:srgbClr val="222222"/>
                </a:solidFill>
                <a:effectLst/>
              </a:rPr>
              <a:t>7</a:t>
            </a:r>
            <a:r>
              <a:rPr lang="en-SG" b="0" i="0" dirty="0">
                <a:solidFill>
                  <a:srgbClr val="222222"/>
                </a:solidFill>
                <a:effectLst/>
              </a:rPr>
              <a:t>, 1203.</a:t>
            </a:r>
            <a:endParaRPr lang="en-S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EBCABE-C4C6-44F4-481E-537915129188}"/>
              </a:ext>
            </a:extLst>
          </p:cNvPr>
          <p:cNvSpPr txBox="1">
            <a:spLocks/>
          </p:cNvSpPr>
          <p:nvPr/>
        </p:nvSpPr>
        <p:spPr>
          <a:xfrm>
            <a:off x="838200" y="358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Greed is good [1]</a:t>
            </a:r>
            <a:endParaRPr lang="en-SG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843153-1D05-9611-3FFD-D83665B4BBBF}"/>
              </a:ext>
            </a:extLst>
          </p:cNvPr>
          <p:cNvGrpSpPr/>
          <p:nvPr/>
        </p:nvGrpSpPr>
        <p:grpSpPr>
          <a:xfrm>
            <a:off x="3361944" y="1515847"/>
            <a:ext cx="5468112" cy="2114269"/>
            <a:chOff x="781888" y="3801999"/>
            <a:chExt cx="5221071" cy="18828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A962E1-F79E-EEAD-B0E1-F10C7E773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888" y="3801999"/>
              <a:ext cx="5221071" cy="188282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C2E192-5F85-E4AE-A2BA-EBA3E96D9066}"/>
                </a:ext>
              </a:extLst>
            </p:cNvPr>
            <p:cNvSpPr txBox="1"/>
            <p:nvPr/>
          </p:nvSpPr>
          <p:spPr>
            <a:xfrm>
              <a:off x="838200" y="3831338"/>
              <a:ext cx="13990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From [1]</a:t>
              </a:r>
              <a:endParaRPr lang="en-SG" dirty="0"/>
            </a:p>
          </p:txBody>
        </p:sp>
      </p:grpSp>
    </p:spTree>
    <p:extLst>
      <p:ext uri="{BB962C8B-B14F-4D97-AF65-F5344CB8AC3E}">
        <p14:creationId xmlns:p14="http://schemas.microsoft.com/office/powerpoint/2010/main" val="3530120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8EB43-2F22-FEC5-463E-612D8711E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C7466D-7AFC-C585-7401-3278185FFD29}"/>
              </a:ext>
            </a:extLst>
          </p:cNvPr>
          <p:cNvSpPr txBox="1"/>
          <p:nvPr/>
        </p:nvSpPr>
        <p:spPr>
          <a:xfrm>
            <a:off x="661355" y="2459504"/>
            <a:ext cx="10869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Our Problem: Is the greedy algorithm optimal?</a:t>
            </a:r>
            <a:endParaRPr lang="en-SG" sz="6000" dirty="0"/>
          </a:p>
        </p:txBody>
      </p:sp>
    </p:spTree>
    <p:extLst>
      <p:ext uri="{BB962C8B-B14F-4D97-AF65-F5344CB8AC3E}">
        <p14:creationId xmlns:p14="http://schemas.microsoft.com/office/powerpoint/2010/main" val="2434551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89881-7B5F-2F25-75AA-08DAF7306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E593D-F15D-2D3A-95C7-DCDD2614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67595"/>
            <a:ext cx="10515600" cy="1325563"/>
          </a:xfrm>
        </p:spPr>
        <p:txBody>
          <a:bodyPr/>
          <a:lstStyle/>
          <a:p>
            <a:r>
              <a:rPr lang="en-US" dirty="0"/>
              <a:t>Current work: </a:t>
            </a:r>
            <a:br>
              <a:rPr lang="en-US" dirty="0"/>
            </a:br>
            <a:r>
              <a:rPr lang="en-US" dirty="0"/>
              <a:t>Naïve, but defining global </a:t>
            </a:r>
            <a:r>
              <a:rPr lang="en-US" dirty="0" err="1"/>
              <a:t>optimisation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EE93-0B9F-3278-3A48-0E571E217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43" y="2465958"/>
            <a:ext cx="5315598" cy="4351338"/>
          </a:xfrm>
        </p:spPr>
        <p:txBody>
          <a:bodyPr>
            <a:normAutofit/>
          </a:bodyPr>
          <a:lstStyle/>
          <a:p>
            <a:r>
              <a:rPr lang="en-US" sz="2300" dirty="0"/>
              <a:t>Policy: </a:t>
            </a:r>
            <a:br>
              <a:rPr lang="en-US" sz="2300" dirty="0"/>
            </a:br>
            <a:r>
              <a:rPr lang="en-US" sz="2300" dirty="0"/>
              <a:t>Assigns the optimal thermal operation to every possible past.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93B665-FA69-EA97-A26E-3BC98AD7B83F}"/>
              </a:ext>
            </a:extLst>
          </p:cNvPr>
          <p:cNvGrpSpPr/>
          <p:nvPr/>
        </p:nvGrpSpPr>
        <p:grpSpPr>
          <a:xfrm>
            <a:off x="6096000" y="1998867"/>
            <a:ext cx="5369040" cy="3760200"/>
            <a:chOff x="5735478" y="2885835"/>
            <a:chExt cx="5369040" cy="37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97C4E24-865F-E42F-B4DA-D1AF4DABA332}"/>
                    </a:ext>
                  </a:extLst>
                </p14:cNvPr>
                <p14:cNvContentPartPr/>
                <p14:nvPr/>
              </p14:nvContentPartPr>
              <p14:xfrm>
                <a:off x="5735478" y="6276315"/>
                <a:ext cx="867600" cy="369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97C4E24-865F-E42F-B4DA-D1AF4DABA33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19992" y="6260820"/>
                  <a:ext cx="898213" cy="400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BAA841F-607B-83A1-3337-8A2C6AECAB00}"/>
                    </a:ext>
                  </a:extLst>
                </p14:cNvPr>
                <p14:cNvContentPartPr/>
                <p14:nvPr/>
              </p14:nvContentPartPr>
              <p14:xfrm>
                <a:off x="7554918" y="6276315"/>
                <a:ext cx="14400" cy="281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BAA841F-607B-83A1-3337-8A2C6AECAB0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39438" y="6260815"/>
                  <a:ext cx="45000" cy="3117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48B8D73-511A-429D-7F19-57709E5A5387}"/>
                    </a:ext>
                  </a:extLst>
                </p14:cNvPr>
                <p14:cNvContentPartPr/>
                <p14:nvPr/>
              </p14:nvContentPartPr>
              <p14:xfrm>
                <a:off x="6194118" y="4173915"/>
                <a:ext cx="1216440" cy="1029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48B8D73-511A-429D-7F19-57709E5A538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78633" y="4158435"/>
                  <a:ext cx="1247049" cy="10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E81322B-841B-8C35-045A-8A6061BDB340}"/>
                    </a:ext>
                  </a:extLst>
                </p14:cNvPr>
                <p14:cNvContentPartPr/>
                <p14:nvPr/>
              </p14:nvContentPartPr>
              <p14:xfrm>
                <a:off x="7540878" y="3962235"/>
                <a:ext cx="219240" cy="28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E81322B-841B-8C35-045A-8A6061BDB3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25373" y="3946755"/>
                  <a:ext cx="24989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89F7032-A756-EB0A-0C4F-8FFC2B83AF16}"/>
                    </a:ext>
                  </a:extLst>
                </p14:cNvPr>
                <p14:cNvContentPartPr/>
                <p14:nvPr/>
              </p14:nvContentPartPr>
              <p14:xfrm>
                <a:off x="7477518" y="5044755"/>
                <a:ext cx="261360" cy="299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89F7032-A756-EB0A-0C4F-8FFC2B83AF1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62038" y="5029275"/>
                  <a:ext cx="2919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F9D6C89-619B-22F9-8D78-A724F1EDD44F}"/>
                    </a:ext>
                  </a:extLst>
                </p14:cNvPr>
                <p14:cNvContentPartPr/>
                <p14:nvPr/>
              </p14:nvContentPartPr>
              <p14:xfrm>
                <a:off x="6708558" y="3411075"/>
                <a:ext cx="309960" cy="487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F9D6C89-619B-22F9-8D78-A724F1EDD44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93078" y="3395606"/>
                  <a:ext cx="340560" cy="517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61827CB-4786-981F-F84D-E7ED765EBDBE}"/>
                    </a:ext>
                  </a:extLst>
                </p14:cNvPr>
                <p14:cNvContentPartPr/>
                <p14:nvPr/>
              </p14:nvContentPartPr>
              <p14:xfrm>
                <a:off x="8140638" y="3234675"/>
                <a:ext cx="1121400" cy="635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61827CB-4786-981F-F84D-E7ED765EBDB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25158" y="3219195"/>
                  <a:ext cx="115200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562B270-DDD1-E881-3E2E-B62351A53BB1}"/>
                    </a:ext>
                  </a:extLst>
                </p14:cNvPr>
                <p14:cNvContentPartPr/>
                <p14:nvPr/>
              </p14:nvContentPartPr>
              <p14:xfrm>
                <a:off x="8253678" y="2885835"/>
                <a:ext cx="324720" cy="602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562B270-DDD1-E881-3E2E-B62351A53BB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38215" y="2870364"/>
                  <a:ext cx="355286" cy="632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20C293B-231C-E50A-F521-60B90C0036EC}"/>
                    </a:ext>
                  </a:extLst>
                </p14:cNvPr>
                <p14:cNvContentPartPr/>
                <p14:nvPr/>
              </p14:nvContentPartPr>
              <p14:xfrm>
                <a:off x="9262398" y="2959275"/>
                <a:ext cx="409680" cy="676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20C293B-231C-E50A-F521-60B90C0036E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46918" y="2943795"/>
                  <a:ext cx="44028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55A48E9-DECC-9641-D278-753741F97677}"/>
                    </a:ext>
                  </a:extLst>
                </p14:cNvPr>
                <p14:cNvContentPartPr/>
                <p14:nvPr/>
              </p14:nvContentPartPr>
              <p14:xfrm>
                <a:off x="8183118" y="4836315"/>
                <a:ext cx="955800" cy="910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55A48E9-DECC-9641-D278-753741F9767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67644" y="4820835"/>
                  <a:ext cx="986388" cy="9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70E9D2A-8387-B02B-2A2B-CC99BF8D37D8}"/>
                    </a:ext>
                  </a:extLst>
                </p14:cNvPr>
                <p14:cNvContentPartPr/>
                <p14:nvPr/>
              </p14:nvContentPartPr>
              <p14:xfrm>
                <a:off x="9269598" y="4625355"/>
                <a:ext cx="247320" cy="271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70E9D2A-8387-B02B-2A2B-CC99BF8D37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54118" y="4609896"/>
                  <a:ext cx="277920" cy="301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B8CF6CB-0837-F2FE-8093-5D1C5FB1672A}"/>
                    </a:ext>
                  </a:extLst>
                </p14:cNvPr>
                <p14:cNvContentPartPr/>
                <p14:nvPr/>
              </p14:nvContentPartPr>
              <p14:xfrm>
                <a:off x="8493438" y="4278675"/>
                <a:ext cx="303840" cy="65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B8CF6CB-0837-F2FE-8093-5D1C5FB167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77940" y="4263186"/>
                  <a:ext cx="334476" cy="684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FE7B09B-4611-4AAD-B692-4044DCEB3710}"/>
                    </a:ext>
                  </a:extLst>
                </p14:cNvPr>
                <p14:cNvContentPartPr/>
                <p14:nvPr/>
              </p14:nvContentPartPr>
              <p14:xfrm>
                <a:off x="9050718" y="5528595"/>
                <a:ext cx="233280" cy="288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FE7B09B-4611-4AAD-B692-4044DCEB371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35238" y="5513115"/>
                  <a:ext cx="2638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3D921CC-B74F-3FED-1DCA-2E3FB4A12090}"/>
                    </a:ext>
                  </a:extLst>
                </p14:cNvPr>
                <p14:cNvContentPartPr/>
                <p14:nvPr/>
              </p14:nvContentPartPr>
              <p14:xfrm>
                <a:off x="7851558" y="5280555"/>
                <a:ext cx="21600" cy="112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3D921CC-B74F-3FED-1DCA-2E3FB4A1209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36078" y="5265075"/>
                  <a:ext cx="52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A6E2F2B-420F-2B30-4D56-B9252C3ED037}"/>
                    </a:ext>
                  </a:extLst>
                </p14:cNvPr>
                <p14:cNvContentPartPr/>
                <p14:nvPr/>
              </p14:nvContentPartPr>
              <p14:xfrm>
                <a:off x="9615198" y="2953875"/>
                <a:ext cx="148320" cy="217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A6E2F2B-420F-2B30-4D56-B9252C3ED03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99718" y="2938369"/>
                  <a:ext cx="178920" cy="248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1D4CB94-53F0-BC65-3F03-4F51C6EDE817}"/>
                    </a:ext>
                  </a:extLst>
                </p14:cNvPr>
                <p14:cNvContentPartPr/>
                <p14:nvPr/>
              </p14:nvContentPartPr>
              <p14:xfrm>
                <a:off x="9742278" y="3411075"/>
                <a:ext cx="106200" cy="267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1D4CB94-53F0-BC65-3F03-4F51C6EDE81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26798" y="3395616"/>
                  <a:ext cx="136800" cy="298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8D1DDA1-A099-C526-CDBA-E0AFB74E28F0}"/>
                    </a:ext>
                  </a:extLst>
                </p14:cNvPr>
                <p14:cNvContentPartPr/>
                <p14:nvPr/>
              </p14:nvContentPartPr>
              <p14:xfrm>
                <a:off x="9347358" y="5599155"/>
                <a:ext cx="169560" cy="320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8D1DDA1-A099-C526-CDBA-E0AFB74E28F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31878" y="5583692"/>
                  <a:ext cx="200160" cy="350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C7BE242-B383-51D3-8A86-B02D0F4D91E2}"/>
                    </a:ext>
                  </a:extLst>
                </p14:cNvPr>
                <p14:cNvContentPartPr/>
                <p14:nvPr/>
              </p14:nvContentPartPr>
              <p14:xfrm>
                <a:off x="9565878" y="4688715"/>
                <a:ext cx="219240" cy="260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C7BE242-B383-51D3-8A86-B02D0F4D91E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50373" y="4673235"/>
                  <a:ext cx="24989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D4C0659-D5ED-59C2-CF61-ED2C413AAED2}"/>
                    </a:ext>
                  </a:extLst>
                </p14:cNvPr>
                <p14:cNvContentPartPr/>
                <p14:nvPr/>
              </p14:nvContentPartPr>
              <p14:xfrm>
                <a:off x="10659558" y="5852235"/>
                <a:ext cx="35640" cy="20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D4C0659-D5ED-59C2-CF61-ED2C413AAED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44078" y="5836755"/>
                  <a:ext cx="66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DB6265D-D789-A2DA-2A41-A253EA4C58D0}"/>
                    </a:ext>
                  </a:extLst>
                </p14:cNvPr>
                <p14:cNvContentPartPr/>
                <p14:nvPr/>
              </p14:nvContentPartPr>
              <p14:xfrm>
                <a:off x="11033598" y="5788875"/>
                <a:ext cx="70920" cy="14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DB6265D-D789-A2DA-2A41-A253EA4C58D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18118" y="5773395"/>
                  <a:ext cx="101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B56385A-B7D5-131C-E25A-2C9A3FBBD9A7}"/>
                    </a:ext>
                  </a:extLst>
                </p14:cNvPr>
                <p14:cNvContentPartPr/>
                <p14:nvPr/>
              </p14:nvContentPartPr>
              <p14:xfrm>
                <a:off x="10704918" y="4892475"/>
                <a:ext cx="342720" cy="56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B56385A-B7D5-131C-E25A-2C9A3FBBD9A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89438" y="4876995"/>
                  <a:ext cx="373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3ECEF84-659F-C755-3AB2-3871C341E8A1}"/>
                    </a:ext>
                  </a:extLst>
                </p14:cNvPr>
                <p14:cNvContentPartPr/>
                <p14:nvPr/>
              </p14:nvContentPartPr>
              <p14:xfrm>
                <a:off x="10627518" y="3756675"/>
                <a:ext cx="462600" cy="56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3ECEF84-659F-C755-3AB2-3871C341E8A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12050" y="3741195"/>
                  <a:ext cx="493176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6EE023F-3A36-C813-9CE7-0F1CD40F8137}"/>
                    </a:ext>
                  </a:extLst>
                </p14:cNvPr>
                <p14:cNvContentPartPr/>
                <p14:nvPr/>
              </p14:nvContentPartPr>
              <p14:xfrm>
                <a:off x="10447878" y="3037035"/>
                <a:ext cx="550440" cy="63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6EE023F-3A36-C813-9CE7-0F1CD40F81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32408" y="3021555"/>
                  <a:ext cx="5810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29D0E37-D28E-A145-A9DB-C863D8684022}"/>
                    </a:ext>
                  </a:extLst>
                </p14:cNvPr>
                <p14:cNvContentPartPr/>
                <p14:nvPr/>
              </p14:nvContentPartPr>
              <p14:xfrm>
                <a:off x="9191838" y="6282435"/>
                <a:ext cx="233280" cy="289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29D0E37-D28E-A145-A9DB-C863D868402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76358" y="6266936"/>
                  <a:ext cx="263880" cy="320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6A67517-ECCE-0A70-1BDD-CC78288C23B4}"/>
                    </a:ext>
                  </a:extLst>
                </p14:cNvPr>
                <p14:cNvContentPartPr/>
                <p14:nvPr/>
              </p14:nvContentPartPr>
              <p14:xfrm>
                <a:off x="7824547" y="4127187"/>
                <a:ext cx="84960" cy="106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6A67517-ECCE-0A70-1BDD-CC78288C23B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09067" y="4111707"/>
                  <a:ext cx="115560" cy="13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4781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844D4-41A5-7517-4B6E-2F3544BD7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B0B24-732D-D2F8-F923-BCFF5ED0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67595"/>
            <a:ext cx="10515600" cy="1325563"/>
          </a:xfrm>
        </p:spPr>
        <p:txBody>
          <a:bodyPr/>
          <a:lstStyle/>
          <a:p>
            <a:r>
              <a:rPr lang="en-US" dirty="0"/>
              <a:t>Current work: </a:t>
            </a:r>
            <a:br>
              <a:rPr lang="en-US" dirty="0"/>
            </a:br>
            <a:r>
              <a:rPr lang="en-US" dirty="0"/>
              <a:t>Naïve, but defining global </a:t>
            </a:r>
            <a:r>
              <a:rPr lang="en-US" dirty="0" err="1"/>
              <a:t>optimisation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CFEDB-2E43-E303-54AC-568431CE1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43" y="2465958"/>
            <a:ext cx="5315598" cy="4351338"/>
          </a:xfrm>
        </p:spPr>
        <p:txBody>
          <a:bodyPr>
            <a:normAutofit/>
          </a:bodyPr>
          <a:lstStyle/>
          <a:p>
            <a:r>
              <a:rPr lang="en-US" sz="2300" dirty="0"/>
              <a:t>Policy: </a:t>
            </a:r>
            <a:br>
              <a:rPr lang="en-US" sz="2300" dirty="0"/>
            </a:br>
            <a:r>
              <a:rPr lang="en-US" sz="2300" dirty="0"/>
              <a:t>Assigns the optimal thermal operation to every possible past. </a:t>
            </a:r>
          </a:p>
          <a:p>
            <a:r>
              <a:rPr lang="en-US" sz="2300" dirty="0"/>
              <a:t>Naturally defines the time-ordered free energy.</a:t>
            </a:r>
          </a:p>
          <a:p>
            <a:pPr lvl="1"/>
            <a:r>
              <a:rPr lang="en-US" sz="1900" dirty="0"/>
              <a:t>Causal constraint: can only make use of the past</a:t>
            </a:r>
          </a:p>
          <a:p>
            <a:pPr lvl="1"/>
            <a:r>
              <a:rPr lang="en-US" sz="1900" dirty="0" err="1"/>
              <a:t>Optimisation</a:t>
            </a:r>
            <a:r>
              <a:rPr lang="en-US" sz="1900" dirty="0"/>
              <a:t> uses all possible pasts</a:t>
            </a:r>
          </a:p>
          <a:p>
            <a:pPr lvl="1"/>
            <a:r>
              <a:rPr lang="en-US" sz="1900" dirty="0"/>
              <a:t>This is optimal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D5E2A0-F6CD-C9A3-317D-AB4F94D3C941}"/>
              </a:ext>
            </a:extLst>
          </p:cNvPr>
          <p:cNvGrpSpPr/>
          <p:nvPr/>
        </p:nvGrpSpPr>
        <p:grpSpPr>
          <a:xfrm>
            <a:off x="6096000" y="1998867"/>
            <a:ext cx="5369040" cy="3760200"/>
            <a:chOff x="5735478" y="2885835"/>
            <a:chExt cx="5369040" cy="37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FDB4EA6-D934-301D-11A9-5EFDB78362AC}"/>
                    </a:ext>
                  </a:extLst>
                </p14:cNvPr>
                <p14:cNvContentPartPr/>
                <p14:nvPr/>
              </p14:nvContentPartPr>
              <p14:xfrm>
                <a:off x="5735478" y="6276315"/>
                <a:ext cx="867600" cy="369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FDB4EA6-D934-301D-11A9-5EFDB78362A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19992" y="6260820"/>
                  <a:ext cx="898213" cy="400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2ABEBD5-D587-6B5A-FDAB-99AF40201C09}"/>
                    </a:ext>
                  </a:extLst>
                </p14:cNvPr>
                <p14:cNvContentPartPr/>
                <p14:nvPr/>
              </p14:nvContentPartPr>
              <p14:xfrm>
                <a:off x="7554918" y="6276315"/>
                <a:ext cx="14400" cy="281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2ABEBD5-D587-6B5A-FDAB-99AF40201C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39438" y="6260815"/>
                  <a:ext cx="45000" cy="3117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85033B2-BCAF-DA8A-10E4-A4108AF0E714}"/>
                    </a:ext>
                  </a:extLst>
                </p14:cNvPr>
                <p14:cNvContentPartPr/>
                <p14:nvPr/>
              </p14:nvContentPartPr>
              <p14:xfrm>
                <a:off x="6194118" y="4173915"/>
                <a:ext cx="1216440" cy="1029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85033B2-BCAF-DA8A-10E4-A4108AF0E71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78633" y="4158435"/>
                  <a:ext cx="1247049" cy="10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7EC40EE-9662-EE60-8A18-4736A81ADADA}"/>
                    </a:ext>
                  </a:extLst>
                </p14:cNvPr>
                <p14:cNvContentPartPr/>
                <p14:nvPr/>
              </p14:nvContentPartPr>
              <p14:xfrm>
                <a:off x="7540878" y="3962235"/>
                <a:ext cx="219240" cy="28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7EC40EE-9662-EE60-8A18-4736A81ADAD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25373" y="3946755"/>
                  <a:ext cx="24989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E5D04F6-1FAE-49BA-4C0A-076BA9D5D7DA}"/>
                    </a:ext>
                  </a:extLst>
                </p14:cNvPr>
                <p14:cNvContentPartPr/>
                <p14:nvPr/>
              </p14:nvContentPartPr>
              <p14:xfrm>
                <a:off x="7477518" y="5044755"/>
                <a:ext cx="261360" cy="299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E5D04F6-1FAE-49BA-4C0A-076BA9D5D7D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62038" y="5029275"/>
                  <a:ext cx="2919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79584B7-B30E-473A-8245-285C9FC8FE84}"/>
                    </a:ext>
                  </a:extLst>
                </p14:cNvPr>
                <p14:cNvContentPartPr/>
                <p14:nvPr/>
              </p14:nvContentPartPr>
              <p14:xfrm>
                <a:off x="6708558" y="3411075"/>
                <a:ext cx="309960" cy="487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79584B7-B30E-473A-8245-285C9FC8FE8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93078" y="3395606"/>
                  <a:ext cx="340560" cy="517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F4284A9-6092-AB67-554E-F95657D3BF5E}"/>
                    </a:ext>
                  </a:extLst>
                </p14:cNvPr>
                <p14:cNvContentPartPr/>
                <p14:nvPr/>
              </p14:nvContentPartPr>
              <p14:xfrm>
                <a:off x="8140638" y="3234675"/>
                <a:ext cx="1121400" cy="635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F4284A9-6092-AB67-554E-F95657D3BF5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25158" y="3219195"/>
                  <a:ext cx="115200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FE3A421-E45A-11B2-0E8E-F09886C2CE44}"/>
                    </a:ext>
                  </a:extLst>
                </p14:cNvPr>
                <p14:cNvContentPartPr/>
                <p14:nvPr/>
              </p14:nvContentPartPr>
              <p14:xfrm>
                <a:off x="8253678" y="2885835"/>
                <a:ext cx="324720" cy="602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FE3A421-E45A-11B2-0E8E-F09886C2CE4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38215" y="2870364"/>
                  <a:ext cx="355286" cy="632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ED9E7D3-9FEB-70C0-6B84-77BB9988BBDA}"/>
                    </a:ext>
                  </a:extLst>
                </p14:cNvPr>
                <p14:cNvContentPartPr/>
                <p14:nvPr/>
              </p14:nvContentPartPr>
              <p14:xfrm>
                <a:off x="9262398" y="2959275"/>
                <a:ext cx="409680" cy="676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ED9E7D3-9FEB-70C0-6B84-77BB9988BBD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46918" y="2943795"/>
                  <a:ext cx="44028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244D6F4-F5C0-F944-5DA0-CDF00B17DD95}"/>
                    </a:ext>
                  </a:extLst>
                </p14:cNvPr>
                <p14:cNvContentPartPr/>
                <p14:nvPr/>
              </p14:nvContentPartPr>
              <p14:xfrm>
                <a:off x="8183118" y="4836315"/>
                <a:ext cx="955800" cy="910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244D6F4-F5C0-F944-5DA0-CDF00B17DD9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67644" y="4820835"/>
                  <a:ext cx="986388" cy="9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A31ABA3-843E-E5FE-862F-3DC8A2790923}"/>
                    </a:ext>
                  </a:extLst>
                </p14:cNvPr>
                <p14:cNvContentPartPr/>
                <p14:nvPr/>
              </p14:nvContentPartPr>
              <p14:xfrm>
                <a:off x="9269598" y="4625355"/>
                <a:ext cx="247320" cy="271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A31ABA3-843E-E5FE-862F-3DC8A279092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54118" y="4609896"/>
                  <a:ext cx="277920" cy="301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EA2A465-052B-441A-DCB5-212E94A0E859}"/>
                    </a:ext>
                  </a:extLst>
                </p14:cNvPr>
                <p14:cNvContentPartPr/>
                <p14:nvPr/>
              </p14:nvContentPartPr>
              <p14:xfrm>
                <a:off x="8493438" y="4278675"/>
                <a:ext cx="303840" cy="65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EA2A465-052B-441A-DCB5-212E94A0E85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77940" y="4263186"/>
                  <a:ext cx="334476" cy="684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A5FC413-9666-1405-5FCF-EC3DF56ABD02}"/>
                    </a:ext>
                  </a:extLst>
                </p14:cNvPr>
                <p14:cNvContentPartPr/>
                <p14:nvPr/>
              </p14:nvContentPartPr>
              <p14:xfrm>
                <a:off x="9050718" y="5528595"/>
                <a:ext cx="233280" cy="288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A5FC413-9666-1405-5FCF-EC3DF56ABD0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35238" y="5513115"/>
                  <a:ext cx="2638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E8B26A1-33CF-52A2-9633-0A9C1BEEA96F}"/>
                    </a:ext>
                  </a:extLst>
                </p14:cNvPr>
                <p14:cNvContentPartPr/>
                <p14:nvPr/>
              </p14:nvContentPartPr>
              <p14:xfrm>
                <a:off x="7851558" y="5280555"/>
                <a:ext cx="21600" cy="112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E8B26A1-33CF-52A2-9633-0A9C1BEEA96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36078" y="5265075"/>
                  <a:ext cx="52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AC298A9-5FB3-EB93-F2A8-214713D97DF0}"/>
                    </a:ext>
                  </a:extLst>
                </p14:cNvPr>
                <p14:cNvContentPartPr/>
                <p14:nvPr/>
              </p14:nvContentPartPr>
              <p14:xfrm>
                <a:off x="9615198" y="2953875"/>
                <a:ext cx="148320" cy="217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AC298A9-5FB3-EB93-F2A8-214713D97DF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99718" y="2938369"/>
                  <a:ext cx="178920" cy="248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2DB74C7-4D04-811B-D6D8-0FEF2A07133E}"/>
                    </a:ext>
                  </a:extLst>
                </p14:cNvPr>
                <p14:cNvContentPartPr/>
                <p14:nvPr/>
              </p14:nvContentPartPr>
              <p14:xfrm>
                <a:off x="9742278" y="3411075"/>
                <a:ext cx="106200" cy="267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2DB74C7-4D04-811B-D6D8-0FEF2A07133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26798" y="3395616"/>
                  <a:ext cx="136800" cy="298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8D14586-2D32-ADF1-CE51-DAB5706014F3}"/>
                    </a:ext>
                  </a:extLst>
                </p14:cNvPr>
                <p14:cNvContentPartPr/>
                <p14:nvPr/>
              </p14:nvContentPartPr>
              <p14:xfrm>
                <a:off x="9347358" y="5599155"/>
                <a:ext cx="169560" cy="320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8D14586-2D32-ADF1-CE51-DAB5706014F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31878" y="5583692"/>
                  <a:ext cx="200160" cy="350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E6824BD-33AF-C8F2-0241-7EB8E03192A8}"/>
                    </a:ext>
                  </a:extLst>
                </p14:cNvPr>
                <p14:cNvContentPartPr/>
                <p14:nvPr/>
              </p14:nvContentPartPr>
              <p14:xfrm>
                <a:off x="9565878" y="4688715"/>
                <a:ext cx="219240" cy="260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E6824BD-33AF-C8F2-0241-7EB8E03192A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50373" y="4673235"/>
                  <a:ext cx="24989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8EDED9C-12C2-8CF9-AE56-EABB7A81779E}"/>
                    </a:ext>
                  </a:extLst>
                </p14:cNvPr>
                <p14:cNvContentPartPr/>
                <p14:nvPr/>
              </p14:nvContentPartPr>
              <p14:xfrm>
                <a:off x="10659558" y="5852235"/>
                <a:ext cx="35640" cy="20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8EDED9C-12C2-8CF9-AE56-EABB7A8177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44078" y="5836755"/>
                  <a:ext cx="66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67485E9-2375-45E8-8C70-DB85689E3DA1}"/>
                    </a:ext>
                  </a:extLst>
                </p14:cNvPr>
                <p14:cNvContentPartPr/>
                <p14:nvPr/>
              </p14:nvContentPartPr>
              <p14:xfrm>
                <a:off x="11033598" y="5788875"/>
                <a:ext cx="70920" cy="14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67485E9-2375-45E8-8C70-DB85689E3DA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18118" y="5773395"/>
                  <a:ext cx="101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A9BF122-F1A9-22E3-7ED3-6F39B4A0CDBE}"/>
                    </a:ext>
                  </a:extLst>
                </p14:cNvPr>
                <p14:cNvContentPartPr/>
                <p14:nvPr/>
              </p14:nvContentPartPr>
              <p14:xfrm>
                <a:off x="10704918" y="4892475"/>
                <a:ext cx="342720" cy="56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A9BF122-F1A9-22E3-7ED3-6F39B4A0CDB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89438" y="4876995"/>
                  <a:ext cx="373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633AFE2-57D2-64C3-B01B-D91DC06F5C56}"/>
                    </a:ext>
                  </a:extLst>
                </p14:cNvPr>
                <p14:cNvContentPartPr/>
                <p14:nvPr/>
              </p14:nvContentPartPr>
              <p14:xfrm>
                <a:off x="10627518" y="3756675"/>
                <a:ext cx="462600" cy="56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633AFE2-57D2-64C3-B01B-D91DC06F5C5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12050" y="3741195"/>
                  <a:ext cx="493176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CEDA4C4-FA60-15ED-2DA0-94D51F1FEFA4}"/>
                    </a:ext>
                  </a:extLst>
                </p14:cNvPr>
                <p14:cNvContentPartPr/>
                <p14:nvPr/>
              </p14:nvContentPartPr>
              <p14:xfrm>
                <a:off x="10447878" y="3037035"/>
                <a:ext cx="550440" cy="63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CEDA4C4-FA60-15ED-2DA0-94D51F1FEFA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32408" y="3021555"/>
                  <a:ext cx="5810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034208D-9AA6-E738-FC4D-C40616AEFAD6}"/>
                    </a:ext>
                  </a:extLst>
                </p14:cNvPr>
                <p14:cNvContentPartPr/>
                <p14:nvPr/>
              </p14:nvContentPartPr>
              <p14:xfrm>
                <a:off x="9191838" y="6282435"/>
                <a:ext cx="233280" cy="289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034208D-9AA6-E738-FC4D-C40616AEFAD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76358" y="6266936"/>
                  <a:ext cx="263880" cy="320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241C278-A478-1D46-0E4A-4B8C60D1402B}"/>
                    </a:ext>
                  </a:extLst>
                </p14:cNvPr>
                <p14:cNvContentPartPr/>
                <p14:nvPr/>
              </p14:nvContentPartPr>
              <p14:xfrm>
                <a:off x="7824547" y="4127187"/>
                <a:ext cx="84960" cy="106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241C278-A478-1D46-0E4A-4B8C60D1402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09067" y="4111707"/>
                  <a:ext cx="115560" cy="13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31418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E4825-C94A-E699-2650-8D33D9319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81DFF-FF06-7F38-AC5D-0319C9FD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67595"/>
            <a:ext cx="10515600" cy="1325563"/>
          </a:xfrm>
        </p:spPr>
        <p:txBody>
          <a:bodyPr/>
          <a:lstStyle/>
          <a:p>
            <a:r>
              <a:rPr lang="en-US" dirty="0"/>
              <a:t>Current work: </a:t>
            </a:r>
            <a:br>
              <a:rPr lang="en-US" dirty="0"/>
            </a:br>
            <a:r>
              <a:rPr lang="en-US" dirty="0"/>
              <a:t>Naïve, but defining global </a:t>
            </a:r>
            <a:r>
              <a:rPr lang="en-US" dirty="0" err="1"/>
              <a:t>optimisation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0BE85-4314-51AC-2E31-4AFF993758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5143" y="2465958"/>
                <a:ext cx="531559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300" dirty="0"/>
                  <a:t>Policy: </a:t>
                </a:r>
                <a:br>
                  <a:rPr lang="en-US" sz="2300" dirty="0"/>
                </a:br>
                <a:r>
                  <a:rPr lang="en-US" sz="2300" dirty="0"/>
                  <a:t>Assigns the optimal thermal operation to every possible past. </a:t>
                </a:r>
              </a:p>
              <a:p>
                <a:r>
                  <a:rPr lang="en-US" sz="2300" dirty="0"/>
                  <a:t>Naturally defines the time-ordered free energy.</a:t>
                </a:r>
              </a:p>
              <a:p>
                <a:r>
                  <a:rPr lang="en-US" sz="2300" dirty="0"/>
                  <a:t>Memory linear in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300" dirty="0"/>
              </a:p>
              <a:p>
                <a:r>
                  <a:rPr lang="en-US" sz="2300" dirty="0"/>
                  <a:t>Policy-finding time complexity is exponential in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SG" sz="23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0BE85-4314-51AC-2E31-4AFF99375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143" y="2465958"/>
                <a:ext cx="5315598" cy="4351338"/>
              </a:xfrm>
              <a:blipFill>
                <a:blip r:embed="rId3"/>
                <a:stretch>
                  <a:fillRect l="-1376" t="-1823" r="-195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5AD598C-42DE-3B18-C7A4-2FAC274F009C}"/>
              </a:ext>
            </a:extLst>
          </p:cNvPr>
          <p:cNvGrpSpPr/>
          <p:nvPr/>
        </p:nvGrpSpPr>
        <p:grpSpPr>
          <a:xfrm>
            <a:off x="6096000" y="1998867"/>
            <a:ext cx="5369040" cy="3760200"/>
            <a:chOff x="5735478" y="2885835"/>
            <a:chExt cx="5369040" cy="37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D978714-9476-104B-9A56-0A72F34514C4}"/>
                    </a:ext>
                  </a:extLst>
                </p14:cNvPr>
                <p14:cNvContentPartPr/>
                <p14:nvPr/>
              </p14:nvContentPartPr>
              <p14:xfrm>
                <a:off x="5735478" y="6276315"/>
                <a:ext cx="867600" cy="369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D978714-9476-104B-9A56-0A72F34514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19992" y="6260820"/>
                  <a:ext cx="898213" cy="400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EB854C4-E823-F7BA-C3BE-8BE50E969F29}"/>
                    </a:ext>
                  </a:extLst>
                </p14:cNvPr>
                <p14:cNvContentPartPr/>
                <p14:nvPr/>
              </p14:nvContentPartPr>
              <p14:xfrm>
                <a:off x="7554918" y="6276315"/>
                <a:ext cx="14400" cy="281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EB854C4-E823-F7BA-C3BE-8BE50E969F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39438" y="6260815"/>
                  <a:ext cx="45000" cy="3117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45C0310-9026-BAA7-8D10-AEAFC6D44750}"/>
                    </a:ext>
                  </a:extLst>
                </p14:cNvPr>
                <p14:cNvContentPartPr/>
                <p14:nvPr/>
              </p14:nvContentPartPr>
              <p14:xfrm>
                <a:off x="6194118" y="4173915"/>
                <a:ext cx="1216440" cy="1029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45C0310-9026-BAA7-8D10-AEAFC6D4475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78633" y="4158435"/>
                  <a:ext cx="1247049" cy="10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53D6B77-B217-5C75-9C0B-9D6F42006030}"/>
                    </a:ext>
                  </a:extLst>
                </p14:cNvPr>
                <p14:cNvContentPartPr/>
                <p14:nvPr/>
              </p14:nvContentPartPr>
              <p14:xfrm>
                <a:off x="7540878" y="3962235"/>
                <a:ext cx="219240" cy="28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53D6B77-B217-5C75-9C0B-9D6F4200603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25373" y="3946755"/>
                  <a:ext cx="24989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B7AC98-1B20-4B5C-647F-9CCC6BBEDA33}"/>
                    </a:ext>
                  </a:extLst>
                </p14:cNvPr>
                <p14:cNvContentPartPr/>
                <p14:nvPr/>
              </p14:nvContentPartPr>
              <p14:xfrm>
                <a:off x="7477518" y="5044755"/>
                <a:ext cx="261360" cy="299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B7AC98-1B20-4B5C-647F-9CCC6BBEDA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62038" y="5029275"/>
                  <a:ext cx="2919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56862AF-3C4D-CE39-6D1C-D72E1169C2C9}"/>
                    </a:ext>
                  </a:extLst>
                </p14:cNvPr>
                <p14:cNvContentPartPr/>
                <p14:nvPr/>
              </p14:nvContentPartPr>
              <p14:xfrm>
                <a:off x="6708558" y="3411075"/>
                <a:ext cx="309960" cy="487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56862AF-3C4D-CE39-6D1C-D72E1169C2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93078" y="3395606"/>
                  <a:ext cx="340560" cy="517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21D0043-B8CB-1561-7A5F-572F40685838}"/>
                    </a:ext>
                  </a:extLst>
                </p14:cNvPr>
                <p14:cNvContentPartPr/>
                <p14:nvPr/>
              </p14:nvContentPartPr>
              <p14:xfrm>
                <a:off x="8140638" y="3234675"/>
                <a:ext cx="1121400" cy="635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21D0043-B8CB-1561-7A5F-572F406858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25158" y="3219195"/>
                  <a:ext cx="115200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757646-7923-941C-90E6-22E5F254417F}"/>
                    </a:ext>
                  </a:extLst>
                </p14:cNvPr>
                <p14:cNvContentPartPr/>
                <p14:nvPr/>
              </p14:nvContentPartPr>
              <p14:xfrm>
                <a:off x="8253678" y="2885835"/>
                <a:ext cx="324720" cy="602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757646-7923-941C-90E6-22E5F254417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38215" y="2870364"/>
                  <a:ext cx="355286" cy="632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7112D65-AA2A-BD88-C770-676CC42D9903}"/>
                    </a:ext>
                  </a:extLst>
                </p14:cNvPr>
                <p14:cNvContentPartPr/>
                <p14:nvPr/>
              </p14:nvContentPartPr>
              <p14:xfrm>
                <a:off x="9262398" y="2959275"/>
                <a:ext cx="409680" cy="676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7112D65-AA2A-BD88-C770-676CC42D990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46918" y="2943795"/>
                  <a:ext cx="44028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3692660-C9DE-3F24-7C83-B56EE86D4D9C}"/>
                    </a:ext>
                  </a:extLst>
                </p14:cNvPr>
                <p14:cNvContentPartPr/>
                <p14:nvPr/>
              </p14:nvContentPartPr>
              <p14:xfrm>
                <a:off x="8183118" y="4836315"/>
                <a:ext cx="955800" cy="910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3692660-C9DE-3F24-7C83-B56EE86D4D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67644" y="4820835"/>
                  <a:ext cx="986388" cy="9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BB729C2-F6F4-5321-1CEC-BE72EF2C1410}"/>
                    </a:ext>
                  </a:extLst>
                </p14:cNvPr>
                <p14:cNvContentPartPr/>
                <p14:nvPr/>
              </p14:nvContentPartPr>
              <p14:xfrm>
                <a:off x="9269598" y="4625355"/>
                <a:ext cx="247320" cy="271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BB729C2-F6F4-5321-1CEC-BE72EF2C141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54118" y="4609896"/>
                  <a:ext cx="277920" cy="301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33BEFAC-B586-6A12-887E-1185C359CDEC}"/>
                    </a:ext>
                  </a:extLst>
                </p14:cNvPr>
                <p14:cNvContentPartPr/>
                <p14:nvPr/>
              </p14:nvContentPartPr>
              <p14:xfrm>
                <a:off x="8493438" y="4278675"/>
                <a:ext cx="303840" cy="65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33BEFAC-B586-6A12-887E-1185C359CD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77940" y="4263186"/>
                  <a:ext cx="334476" cy="684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137DAAD-78F9-C26B-C599-7A5DD04B882A}"/>
                    </a:ext>
                  </a:extLst>
                </p14:cNvPr>
                <p14:cNvContentPartPr/>
                <p14:nvPr/>
              </p14:nvContentPartPr>
              <p14:xfrm>
                <a:off x="9050718" y="5528595"/>
                <a:ext cx="233280" cy="288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137DAAD-78F9-C26B-C599-7A5DD04B882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35238" y="5513115"/>
                  <a:ext cx="2638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1D7D82F-D8B0-10BE-1AFC-F9131C5A053B}"/>
                    </a:ext>
                  </a:extLst>
                </p14:cNvPr>
                <p14:cNvContentPartPr/>
                <p14:nvPr/>
              </p14:nvContentPartPr>
              <p14:xfrm>
                <a:off x="7851558" y="5280555"/>
                <a:ext cx="21600" cy="112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1D7D82F-D8B0-10BE-1AFC-F9131C5A053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36078" y="5265075"/>
                  <a:ext cx="52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A8C73A9-4034-B1C1-138E-D22BFC14EA18}"/>
                    </a:ext>
                  </a:extLst>
                </p14:cNvPr>
                <p14:cNvContentPartPr/>
                <p14:nvPr/>
              </p14:nvContentPartPr>
              <p14:xfrm>
                <a:off x="9615198" y="2953875"/>
                <a:ext cx="148320" cy="217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A8C73A9-4034-B1C1-138E-D22BFC14EA1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99718" y="2938369"/>
                  <a:ext cx="178920" cy="248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0E4B8A7-5827-40B3-4FAC-FB94DC80640C}"/>
                    </a:ext>
                  </a:extLst>
                </p14:cNvPr>
                <p14:cNvContentPartPr/>
                <p14:nvPr/>
              </p14:nvContentPartPr>
              <p14:xfrm>
                <a:off x="9742278" y="3411075"/>
                <a:ext cx="106200" cy="267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0E4B8A7-5827-40B3-4FAC-FB94DC80640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26798" y="3395616"/>
                  <a:ext cx="136800" cy="298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C622D64-1A34-832F-F567-BCAEB8F01EE9}"/>
                    </a:ext>
                  </a:extLst>
                </p14:cNvPr>
                <p14:cNvContentPartPr/>
                <p14:nvPr/>
              </p14:nvContentPartPr>
              <p14:xfrm>
                <a:off x="9347358" y="5599155"/>
                <a:ext cx="169560" cy="320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C622D64-1A34-832F-F567-BCAEB8F01EE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31878" y="5583692"/>
                  <a:ext cx="200160" cy="350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69F3B3F-BD26-85E9-CBD9-48B562854275}"/>
                    </a:ext>
                  </a:extLst>
                </p14:cNvPr>
                <p14:cNvContentPartPr/>
                <p14:nvPr/>
              </p14:nvContentPartPr>
              <p14:xfrm>
                <a:off x="9565878" y="4688715"/>
                <a:ext cx="219240" cy="260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69F3B3F-BD26-85E9-CBD9-48B56285427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550373" y="4673235"/>
                  <a:ext cx="24989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14B0B6B-A405-229F-2F99-6D1CADDE5D82}"/>
                    </a:ext>
                  </a:extLst>
                </p14:cNvPr>
                <p14:cNvContentPartPr/>
                <p14:nvPr/>
              </p14:nvContentPartPr>
              <p14:xfrm>
                <a:off x="10659558" y="5852235"/>
                <a:ext cx="35640" cy="20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14B0B6B-A405-229F-2F99-6D1CADDE5D8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44078" y="5836755"/>
                  <a:ext cx="66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24E7143-59A2-C284-C13C-11DB9BD17270}"/>
                    </a:ext>
                  </a:extLst>
                </p14:cNvPr>
                <p14:cNvContentPartPr/>
                <p14:nvPr/>
              </p14:nvContentPartPr>
              <p14:xfrm>
                <a:off x="11033598" y="5788875"/>
                <a:ext cx="70920" cy="14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24E7143-59A2-C284-C13C-11DB9BD172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18118" y="5773395"/>
                  <a:ext cx="101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9809604-7649-04F8-3D8F-4876C4B39A50}"/>
                    </a:ext>
                  </a:extLst>
                </p14:cNvPr>
                <p14:cNvContentPartPr/>
                <p14:nvPr/>
              </p14:nvContentPartPr>
              <p14:xfrm>
                <a:off x="10704918" y="4892475"/>
                <a:ext cx="342720" cy="56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9809604-7649-04F8-3D8F-4876C4B39A5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89438" y="4876995"/>
                  <a:ext cx="373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E6ED65F-7463-8693-F3DA-88ACA6A2CBAF}"/>
                    </a:ext>
                  </a:extLst>
                </p14:cNvPr>
                <p14:cNvContentPartPr/>
                <p14:nvPr/>
              </p14:nvContentPartPr>
              <p14:xfrm>
                <a:off x="10627518" y="3756675"/>
                <a:ext cx="462600" cy="56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E6ED65F-7463-8693-F3DA-88ACA6A2CBA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12050" y="3741195"/>
                  <a:ext cx="493176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9CDF579-9979-626B-7088-72FC86A8EFC7}"/>
                    </a:ext>
                  </a:extLst>
                </p14:cNvPr>
                <p14:cNvContentPartPr/>
                <p14:nvPr/>
              </p14:nvContentPartPr>
              <p14:xfrm>
                <a:off x="10447878" y="3037035"/>
                <a:ext cx="550440" cy="63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9CDF579-9979-626B-7088-72FC86A8EFC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32408" y="3021555"/>
                  <a:ext cx="5810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4D2D9EB-E890-9839-E82E-38872A6A0EB3}"/>
                    </a:ext>
                  </a:extLst>
                </p14:cNvPr>
                <p14:cNvContentPartPr/>
                <p14:nvPr/>
              </p14:nvContentPartPr>
              <p14:xfrm>
                <a:off x="9191838" y="6282435"/>
                <a:ext cx="233280" cy="289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4D2D9EB-E890-9839-E82E-38872A6A0EB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76358" y="6266936"/>
                  <a:ext cx="263880" cy="320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452256D-2159-D33F-8B5E-3206AB8D99A3}"/>
                    </a:ext>
                  </a:extLst>
                </p14:cNvPr>
                <p14:cNvContentPartPr/>
                <p14:nvPr/>
              </p14:nvContentPartPr>
              <p14:xfrm>
                <a:off x="7824547" y="4127187"/>
                <a:ext cx="84960" cy="106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452256D-2159-D33F-8B5E-3206AB8D99A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09067" y="4111707"/>
                  <a:ext cx="115560" cy="13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4538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03EDF-6024-E341-9EE5-F15243FCC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FF6D-60BB-348F-1CAC-E55E3B70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Dynamic Programming of </a:t>
            </a:r>
            <a:br>
              <a:rPr lang="en-US" dirty="0"/>
            </a:br>
            <a:r>
              <a:rPr lang="en-US" dirty="0"/>
              <a:t>Partially Observable Markov Decision Process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FF58E-8A83-A37F-5308-BAAE5CDDE8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46664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Equivalent to the naïve optimization: use belief to </a:t>
                </a:r>
                <a:r>
                  <a:rPr lang="en-US" dirty="0" err="1"/>
                  <a:t>summarise</a:t>
                </a:r>
                <a:r>
                  <a:rPr lang="en-US" dirty="0"/>
                  <a:t> the past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DP of POMDP: 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tl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∣∣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∣∣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FF58E-8A83-A37F-5308-BAAE5CDDE8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46664" cy="4351338"/>
              </a:xfrm>
              <a:blipFill>
                <a:blip r:embed="rId3"/>
                <a:stretch>
                  <a:fillRect l="-1031" t="-14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41B0140-340C-340B-6374-B869AD47AB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2800" y="4879085"/>
                <a:ext cx="4760976" cy="1613790"/>
              </a:xfrm>
              <a:custGeom>
                <a:avLst/>
                <a:gdLst>
                  <a:gd name="csX0" fmla="*/ 0 w 4760976"/>
                  <a:gd name="csY0" fmla="*/ 0 h 1613790"/>
                  <a:gd name="csX1" fmla="*/ 4760976 w 4760976"/>
                  <a:gd name="csY1" fmla="*/ 0 h 1613790"/>
                  <a:gd name="csX2" fmla="*/ 4760976 w 4760976"/>
                  <a:gd name="csY2" fmla="*/ 1613790 h 1613790"/>
                  <a:gd name="csX3" fmla="*/ 0 w 4760976"/>
                  <a:gd name="csY3" fmla="*/ 1613790 h 1613790"/>
                  <a:gd name="csX4" fmla="*/ 0 w 4760976"/>
                  <a:gd name="csY4" fmla="*/ 0 h 16137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4760976" h="1613790" fill="none" extrusionOk="0">
                    <a:moveTo>
                      <a:pt x="0" y="0"/>
                    </a:moveTo>
                    <a:cubicBezTo>
                      <a:pt x="860807" y="-33775"/>
                      <a:pt x="2881564" y="138873"/>
                      <a:pt x="4760976" y="0"/>
                    </a:cubicBezTo>
                    <a:cubicBezTo>
                      <a:pt x="4878652" y="569154"/>
                      <a:pt x="4904853" y="1154816"/>
                      <a:pt x="4760976" y="1613790"/>
                    </a:cubicBezTo>
                    <a:cubicBezTo>
                      <a:pt x="3645312" y="1476460"/>
                      <a:pt x="774812" y="1475934"/>
                      <a:pt x="0" y="1613790"/>
                    </a:cubicBezTo>
                    <a:cubicBezTo>
                      <a:pt x="-141307" y="1196060"/>
                      <a:pt x="99076" y="751744"/>
                      <a:pt x="0" y="0"/>
                    </a:cubicBezTo>
                    <a:close/>
                  </a:path>
                  <a:path w="4760976" h="1613790" stroke="0" extrusionOk="0">
                    <a:moveTo>
                      <a:pt x="0" y="0"/>
                    </a:moveTo>
                    <a:cubicBezTo>
                      <a:pt x="824473" y="-101487"/>
                      <a:pt x="3484336" y="-162162"/>
                      <a:pt x="4760976" y="0"/>
                    </a:cubicBezTo>
                    <a:cubicBezTo>
                      <a:pt x="4859915" y="533623"/>
                      <a:pt x="4793054" y="1173785"/>
                      <a:pt x="4760976" y="1613790"/>
                    </a:cubicBezTo>
                    <a:cubicBezTo>
                      <a:pt x="2816901" y="1663855"/>
                      <a:pt x="1243888" y="1455341"/>
                      <a:pt x="0" y="1613790"/>
                    </a:cubicBezTo>
                    <a:cubicBezTo>
                      <a:pt x="-60663" y="1404288"/>
                      <a:pt x="5917" y="261300"/>
                      <a:pt x="0" y="0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thermal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operations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possible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values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work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at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000" dirty="0"/>
                  <a:t> is the policy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41B0140-340C-340B-6374-B869AD47A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879085"/>
                <a:ext cx="4760976" cy="1613790"/>
              </a:xfrm>
              <a:prstGeom prst="rect">
                <a:avLst/>
              </a:prstGeom>
              <a:blipFill>
                <a:blip r:embed="rId4"/>
                <a:stretch>
                  <a:fillRect t="-2239" b="-3731"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sX0" fmla="*/ 0 w 4760976"/>
                          <a:gd name="csY0" fmla="*/ 0 h 1613790"/>
                          <a:gd name="csX1" fmla="*/ 4760976 w 4760976"/>
                          <a:gd name="csY1" fmla="*/ 0 h 1613790"/>
                          <a:gd name="csX2" fmla="*/ 4760976 w 4760976"/>
                          <a:gd name="csY2" fmla="*/ 1613790 h 1613790"/>
                          <a:gd name="csX3" fmla="*/ 0 w 4760976"/>
                          <a:gd name="csY3" fmla="*/ 1613790 h 1613790"/>
                          <a:gd name="csX4" fmla="*/ 0 w 4760976"/>
                          <a:gd name="csY4" fmla="*/ 0 h 161379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4760976" h="1613790" fill="none" extrusionOk="0">
                            <a:moveTo>
                              <a:pt x="0" y="0"/>
                            </a:moveTo>
                            <a:cubicBezTo>
                              <a:pt x="860807" y="-33775"/>
                              <a:pt x="2881564" y="138873"/>
                              <a:pt x="4760976" y="0"/>
                            </a:cubicBezTo>
                            <a:cubicBezTo>
                              <a:pt x="4878652" y="569154"/>
                              <a:pt x="4904853" y="1154816"/>
                              <a:pt x="4760976" y="1613790"/>
                            </a:cubicBezTo>
                            <a:cubicBezTo>
                              <a:pt x="3645312" y="1476460"/>
                              <a:pt x="774812" y="1475934"/>
                              <a:pt x="0" y="1613790"/>
                            </a:cubicBezTo>
                            <a:cubicBezTo>
                              <a:pt x="-141307" y="1196060"/>
                              <a:pt x="99076" y="751744"/>
                              <a:pt x="0" y="0"/>
                            </a:cubicBezTo>
                            <a:close/>
                          </a:path>
                          <a:path w="4760976" h="1613790" stroke="0" extrusionOk="0">
                            <a:moveTo>
                              <a:pt x="0" y="0"/>
                            </a:moveTo>
                            <a:cubicBezTo>
                              <a:pt x="824473" y="-101487"/>
                              <a:pt x="3484336" y="-162162"/>
                              <a:pt x="4760976" y="0"/>
                            </a:cubicBezTo>
                            <a:cubicBezTo>
                              <a:pt x="4859915" y="533623"/>
                              <a:pt x="4793054" y="1173785"/>
                              <a:pt x="4760976" y="1613790"/>
                            </a:cubicBezTo>
                            <a:cubicBezTo>
                              <a:pt x="2816901" y="1663855"/>
                              <a:pt x="1243888" y="1455341"/>
                              <a:pt x="0" y="1613790"/>
                            </a:cubicBezTo>
                            <a:cubicBezTo>
                              <a:pt x="-60663" y="1404288"/>
                              <a:pt x="5917" y="26130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370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C1CC8-1AF9-F8F6-5D78-7B5BA4A8F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8081-A358-659E-9EA4-16D19F2E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Dynamic Programming of </a:t>
            </a:r>
            <a:br>
              <a:rPr lang="en-US" dirty="0"/>
            </a:br>
            <a:r>
              <a:rPr lang="en-US" dirty="0"/>
              <a:t>Partially Observable Markov Decision Process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E20069-AEB9-0C4C-DBCE-0D826DE26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46664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Equivalent to the naïve optimization: use belief to </a:t>
                </a:r>
                <a:r>
                  <a:rPr lang="en-US" dirty="0" err="1"/>
                  <a:t>summarise</a:t>
                </a:r>
                <a:r>
                  <a:rPr lang="en-US" dirty="0"/>
                  <a:t> the past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DP of POMDP: 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tl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∣∣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∣∣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lim>
                        </m:limLow>
                      </m:fName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E20069-AEB9-0C4C-DBCE-0D826DE26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46664" cy="4351338"/>
              </a:xfrm>
              <a:blipFill>
                <a:blip r:embed="rId3"/>
                <a:stretch>
                  <a:fillRect l="-1031" t="-14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9C6E4C7-7F14-0252-8B50-588897DA2B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2800" y="4879085"/>
                <a:ext cx="4760976" cy="1613790"/>
              </a:xfrm>
              <a:custGeom>
                <a:avLst/>
                <a:gdLst>
                  <a:gd name="csX0" fmla="*/ 0 w 4760976"/>
                  <a:gd name="csY0" fmla="*/ 0 h 1613790"/>
                  <a:gd name="csX1" fmla="*/ 4760976 w 4760976"/>
                  <a:gd name="csY1" fmla="*/ 0 h 1613790"/>
                  <a:gd name="csX2" fmla="*/ 4760976 w 4760976"/>
                  <a:gd name="csY2" fmla="*/ 1613790 h 1613790"/>
                  <a:gd name="csX3" fmla="*/ 0 w 4760976"/>
                  <a:gd name="csY3" fmla="*/ 1613790 h 1613790"/>
                  <a:gd name="csX4" fmla="*/ 0 w 4760976"/>
                  <a:gd name="csY4" fmla="*/ 0 h 16137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4760976" h="1613790" fill="none" extrusionOk="0">
                    <a:moveTo>
                      <a:pt x="0" y="0"/>
                    </a:moveTo>
                    <a:cubicBezTo>
                      <a:pt x="860807" y="-33775"/>
                      <a:pt x="2881564" y="138873"/>
                      <a:pt x="4760976" y="0"/>
                    </a:cubicBezTo>
                    <a:cubicBezTo>
                      <a:pt x="4878652" y="569154"/>
                      <a:pt x="4904853" y="1154816"/>
                      <a:pt x="4760976" y="1613790"/>
                    </a:cubicBezTo>
                    <a:cubicBezTo>
                      <a:pt x="3645312" y="1476460"/>
                      <a:pt x="774812" y="1475934"/>
                      <a:pt x="0" y="1613790"/>
                    </a:cubicBezTo>
                    <a:cubicBezTo>
                      <a:pt x="-141307" y="1196060"/>
                      <a:pt x="99076" y="751744"/>
                      <a:pt x="0" y="0"/>
                    </a:cubicBezTo>
                    <a:close/>
                  </a:path>
                  <a:path w="4760976" h="1613790" stroke="0" extrusionOk="0">
                    <a:moveTo>
                      <a:pt x="0" y="0"/>
                    </a:moveTo>
                    <a:cubicBezTo>
                      <a:pt x="824473" y="-101487"/>
                      <a:pt x="3484336" y="-162162"/>
                      <a:pt x="4760976" y="0"/>
                    </a:cubicBezTo>
                    <a:cubicBezTo>
                      <a:pt x="4859915" y="533623"/>
                      <a:pt x="4793054" y="1173785"/>
                      <a:pt x="4760976" y="1613790"/>
                    </a:cubicBezTo>
                    <a:cubicBezTo>
                      <a:pt x="2816901" y="1663855"/>
                      <a:pt x="1243888" y="1455341"/>
                      <a:pt x="0" y="1613790"/>
                    </a:cubicBezTo>
                    <a:cubicBezTo>
                      <a:pt x="-60663" y="1404288"/>
                      <a:pt x="5917" y="261300"/>
                      <a:pt x="0" y="0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thermal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operations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possible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values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work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at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000" dirty="0"/>
                  <a:t> is the policy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9C6E4C7-7F14-0252-8B50-588897DA2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879085"/>
                <a:ext cx="4760976" cy="1613790"/>
              </a:xfrm>
              <a:prstGeom prst="rect">
                <a:avLst/>
              </a:prstGeom>
              <a:blipFill>
                <a:blip r:embed="rId4"/>
                <a:stretch>
                  <a:fillRect t="-2239" b="-3731"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sX0" fmla="*/ 0 w 4760976"/>
                          <a:gd name="csY0" fmla="*/ 0 h 1613790"/>
                          <a:gd name="csX1" fmla="*/ 4760976 w 4760976"/>
                          <a:gd name="csY1" fmla="*/ 0 h 1613790"/>
                          <a:gd name="csX2" fmla="*/ 4760976 w 4760976"/>
                          <a:gd name="csY2" fmla="*/ 1613790 h 1613790"/>
                          <a:gd name="csX3" fmla="*/ 0 w 4760976"/>
                          <a:gd name="csY3" fmla="*/ 1613790 h 1613790"/>
                          <a:gd name="csX4" fmla="*/ 0 w 4760976"/>
                          <a:gd name="csY4" fmla="*/ 0 h 161379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4760976" h="1613790" fill="none" extrusionOk="0">
                            <a:moveTo>
                              <a:pt x="0" y="0"/>
                            </a:moveTo>
                            <a:cubicBezTo>
                              <a:pt x="860807" y="-33775"/>
                              <a:pt x="2881564" y="138873"/>
                              <a:pt x="4760976" y="0"/>
                            </a:cubicBezTo>
                            <a:cubicBezTo>
                              <a:pt x="4878652" y="569154"/>
                              <a:pt x="4904853" y="1154816"/>
                              <a:pt x="4760976" y="1613790"/>
                            </a:cubicBezTo>
                            <a:cubicBezTo>
                              <a:pt x="3645312" y="1476460"/>
                              <a:pt x="774812" y="1475934"/>
                              <a:pt x="0" y="1613790"/>
                            </a:cubicBezTo>
                            <a:cubicBezTo>
                              <a:pt x="-141307" y="1196060"/>
                              <a:pt x="99076" y="751744"/>
                              <a:pt x="0" y="0"/>
                            </a:cubicBezTo>
                            <a:close/>
                          </a:path>
                          <a:path w="4760976" h="1613790" stroke="0" extrusionOk="0">
                            <a:moveTo>
                              <a:pt x="0" y="0"/>
                            </a:moveTo>
                            <a:cubicBezTo>
                              <a:pt x="824473" y="-101487"/>
                              <a:pt x="3484336" y="-162162"/>
                              <a:pt x="4760976" y="0"/>
                            </a:cubicBezTo>
                            <a:cubicBezTo>
                              <a:pt x="4859915" y="533623"/>
                              <a:pt x="4793054" y="1173785"/>
                              <a:pt x="4760976" y="1613790"/>
                            </a:cubicBezTo>
                            <a:cubicBezTo>
                              <a:pt x="2816901" y="1663855"/>
                              <a:pt x="1243888" y="1455341"/>
                              <a:pt x="0" y="1613790"/>
                            </a:cubicBezTo>
                            <a:cubicBezTo>
                              <a:pt x="-60663" y="1404288"/>
                              <a:pt x="5917" y="26130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172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84534-100E-C041-5F49-6745C6485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0FA9-9760-69B7-B68A-725B60CA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Dynamic Programming of </a:t>
            </a:r>
            <a:br>
              <a:rPr lang="en-US" dirty="0"/>
            </a:br>
            <a:r>
              <a:rPr lang="en-US" dirty="0"/>
              <a:t>Partially Observable Markov Decision Process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C785B4-8F9D-7FE4-ECA5-2275DF6159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46664" cy="435133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Equivalent to the naïve optimization: use belief to </a:t>
                </a:r>
                <a:r>
                  <a:rPr lang="en-US" dirty="0" err="1"/>
                  <a:t>summarise</a:t>
                </a:r>
                <a:r>
                  <a:rPr lang="en-US" dirty="0"/>
                  <a:t> the past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DP of POMDP: 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tl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∣∣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∣∣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lim>
                        </m:limLow>
                      </m:fName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Sacrificing some immediate extraction</a:t>
                </a:r>
                <a:br>
                  <a:rPr lang="en-US" dirty="0"/>
                </a:br>
                <a:r>
                  <a:rPr lang="en-US" dirty="0"/>
                  <a:t>from correlations for less ignorance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C785B4-8F9D-7FE4-ECA5-2275DF615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46664" cy="4351338"/>
              </a:xfrm>
              <a:blipFill>
                <a:blip r:embed="rId3"/>
                <a:stretch>
                  <a:fillRect l="-1031" t="-840" b="-28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C198E53-97F2-3A58-81DA-675E51D93C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2800" y="4879085"/>
                <a:ext cx="4760976" cy="1613790"/>
              </a:xfrm>
              <a:custGeom>
                <a:avLst/>
                <a:gdLst>
                  <a:gd name="csX0" fmla="*/ 0 w 4760976"/>
                  <a:gd name="csY0" fmla="*/ 0 h 1613790"/>
                  <a:gd name="csX1" fmla="*/ 4760976 w 4760976"/>
                  <a:gd name="csY1" fmla="*/ 0 h 1613790"/>
                  <a:gd name="csX2" fmla="*/ 4760976 w 4760976"/>
                  <a:gd name="csY2" fmla="*/ 1613790 h 1613790"/>
                  <a:gd name="csX3" fmla="*/ 0 w 4760976"/>
                  <a:gd name="csY3" fmla="*/ 1613790 h 1613790"/>
                  <a:gd name="csX4" fmla="*/ 0 w 4760976"/>
                  <a:gd name="csY4" fmla="*/ 0 h 16137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4760976" h="1613790" fill="none" extrusionOk="0">
                    <a:moveTo>
                      <a:pt x="0" y="0"/>
                    </a:moveTo>
                    <a:cubicBezTo>
                      <a:pt x="860807" y="-33775"/>
                      <a:pt x="2881564" y="138873"/>
                      <a:pt x="4760976" y="0"/>
                    </a:cubicBezTo>
                    <a:cubicBezTo>
                      <a:pt x="4878652" y="569154"/>
                      <a:pt x="4904853" y="1154816"/>
                      <a:pt x="4760976" y="1613790"/>
                    </a:cubicBezTo>
                    <a:cubicBezTo>
                      <a:pt x="3645312" y="1476460"/>
                      <a:pt x="774812" y="1475934"/>
                      <a:pt x="0" y="1613790"/>
                    </a:cubicBezTo>
                    <a:cubicBezTo>
                      <a:pt x="-141307" y="1196060"/>
                      <a:pt x="99076" y="751744"/>
                      <a:pt x="0" y="0"/>
                    </a:cubicBezTo>
                    <a:close/>
                  </a:path>
                  <a:path w="4760976" h="1613790" stroke="0" extrusionOk="0">
                    <a:moveTo>
                      <a:pt x="0" y="0"/>
                    </a:moveTo>
                    <a:cubicBezTo>
                      <a:pt x="824473" y="-101487"/>
                      <a:pt x="3484336" y="-162162"/>
                      <a:pt x="4760976" y="0"/>
                    </a:cubicBezTo>
                    <a:cubicBezTo>
                      <a:pt x="4859915" y="533623"/>
                      <a:pt x="4793054" y="1173785"/>
                      <a:pt x="4760976" y="1613790"/>
                    </a:cubicBezTo>
                    <a:cubicBezTo>
                      <a:pt x="2816901" y="1663855"/>
                      <a:pt x="1243888" y="1455341"/>
                      <a:pt x="0" y="1613790"/>
                    </a:cubicBezTo>
                    <a:cubicBezTo>
                      <a:pt x="-60663" y="1404288"/>
                      <a:pt x="5917" y="261300"/>
                      <a:pt x="0" y="0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thermal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operations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possible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values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work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at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000" dirty="0"/>
                  <a:t> is the policy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C198E53-97F2-3A58-81DA-675E51D93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879085"/>
                <a:ext cx="4760976" cy="1613790"/>
              </a:xfrm>
              <a:prstGeom prst="rect">
                <a:avLst/>
              </a:prstGeom>
              <a:blipFill>
                <a:blip r:embed="rId4"/>
                <a:stretch>
                  <a:fillRect t="-2239" b="-3731"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sX0" fmla="*/ 0 w 4760976"/>
                          <a:gd name="csY0" fmla="*/ 0 h 1613790"/>
                          <a:gd name="csX1" fmla="*/ 4760976 w 4760976"/>
                          <a:gd name="csY1" fmla="*/ 0 h 1613790"/>
                          <a:gd name="csX2" fmla="*/ 4760976 w 4760976"/>
                          <a:gd name="csY2" fmla="*/ 1613790 h 1613790"/>
                          <a:gd name="csX3" fmla="*/ 0 w 4760976"/>
                          <a:gd name="csY3" fmla="*/ 1613790 h 1613790"/>
                          <a:gd name="csX4" fmla="*/ 0 w 4760976"/>
                          <a:gd name="csY4" fmla="*/ 0 h 161379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4760976" h="1613790" fill="none" extrusionOk="0">
                            <a:moveTo>
                              <a:pt x="0" y="0"/>
                            </a:moveTo>
                            <a:cubicBezTo>
                              <a:pt x="860807" y="-33775"/>
                              <a:pt x="2881564" y="138873"/>
                              <a:pt x="4760976" y="0"/>
                            </a:cubicBezTo>
                            <a:cubicBezTo>
                              <a:pt x="4878652" y="569154"/>
                              <a:pt x="4904853" y="1154816"/>
                              <a:pt x="4760976" y="1613790"/>
                            </a:cubicBezTo>
                            <a:cubicBezTo>
                              <a:pt x="3645312" y="1476460"/>
                              <a:pt x="774812" y="1475934"/>
                              <a:pt x="0" y="1613790"/>
                            </a:cubicBezTo>
                            <a:cubicBezTo>
                              <a:pt x="-141307" y="1196060"/>
                              <a:pt x="99076" y="751744"/>
                              <a:pt x="0" y="0"/>
                            </a:cubicBezTo>
                            <a:close/>
                          </a:path>
                          <a:path w="4760976" h="1613790" stroke="0" extrusionOk="0">
                            <a:moveTo>
                              <a:pt x="0" y="0"/>
                            </a:moveTo>
                            <a:cubicBezTo>
                              <a:pt x="824473" y="-101487"/>
                              <a:pt x="3484336" y="-162162"/>
                              <a:pt x="4760976" y="0"/>
                            </a:cubicBezTo>
                            <a:cubicBezTo>
                              <a:pt x="4859915" y="533623"/>
                              <a:pt x="4793054" y="1173785"/>
                              <a:pt x="4760976" y="1613790"/>
                            </a:cubicBezTo>
                            <a:cubicBezTo>
                              <a:pt x="2816901" y="1663855"/>
                              <a:pt x="1243888" y="1455341"/>
                              <a:pt x="0" y="1613790"/>
                            </a:cubicBezTo>
                            <a:cubicBezTo>
                              <a:pt x="-60663" y="1404288"/>
                              <a:pt x="5917" y="26130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483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762E6-68E2-EE00-14BE-7394B1959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3CC4D-4F01-12B5-5CBD-7C98AA16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Dynamic Programming of </a:t>
            </a:r>
            <a:br>
              <a:rPr lang="en-US" dirty="0"/>
            </a:br>
            <a:r>
              <a:rPr lang="en-US" dirty="0"/>
              <a:t>Partially Observable Markov Decision Process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1F8960-FAFB-8671-AD6E-5CB338F03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46664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Equivalent to the naïve optimization: use belief to </a:t>
                </a:r>
                <a:r>
                  <a:rPr lang="en-US" dirty="0" err="1"/>
                  <a:t>summarise</a:t>
                </a:r>
                <a:r>
                  <a:rPr lang="en-US" dirty="0"/>
                  <a:t> the past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DP of POMDP: 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tl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∣∣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∣∣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lim>
                        </m:limLow>
                      </m:fName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b="0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Polynomial in time to find the policy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Memory…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1F8960-FAFB-8671-AD6E-5CB338F03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46664" cy="4351338"/>
              </a:xfrm>
              <a:blipFill>
                <a:blip r:embed="rId3"/>
                <a:stretch>
                  <a:fillRect l="-1031" t="-140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02870B0-589D-C233-C93A-014A6CD823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2800" y="4879085"/>
                <a:ext cx="4760976" cy="1613790"/>
              </a:xfrm>
              <a:custGeom>
                <a:avLst/>
                <a:gdLst>
                  <a:gd name="csX0" fmla="*/ 0 w 4760976"/>
                  <a:gd name="csY0" fmla="*/ 0 h 1613790"/>
                  <a:gd name="csX1" fmla="*/ 4760976 w 4760976"/>
                  <a:gd name="csY1" fmla="*/ 0 h 1613790"/>
                  <a:gd name="csX2" fmla="*/ 4760976 w 4760976"/>
                  <a:gd name="csY2" fmla="*/ 1613790 h 1613790"/>
                  <a:gd name="csX3" fmla="*/ 0 w 4760976"/>
                  <a:gd name="csY3" fmla="*/ 1613790 h 1613790"/>
                  <a:gd name="csX4" fmla="*/ 0 w 4760976"/>
                  <a:gd name="csY4" fmla="*/ 0 h 16137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4760976" h="1613790" fill="none" extrusionOk="0">
                    <a:moveTo>
                      <a:pt x="0" y="0"/>
                    </a:moveTo>
                    <a:cubicBezTo>
                      <a:pt x="860807" y="-33775"/>
                      <a:pt x="2881564" y="138873"/>
                      <a:pt x="4760976" y="0"/>
                    </a:cubicBezTo>
                    <a:cubicBezTo>
                      <a:pt x="4878652" y="569154"/>
                      <a:pt x="4904853" y="1154816"/>
                      <a:pt x="4760976" y="1613790"/>
                    </a:cubicBezTo>
                    <a:cubicBezTo>
                      <a:pt x="3645312" y="1476460"/>
                      <a:pt x="774812" y="1475934"/>
                      <a:pt x="0" y="1613790"/>
                    </a:cubicBezTo>
                    <a:cubicBezTo>
                      <a:pt x="-141307" y="1196060"/>
                      <a:pt x="99076" y="751744"/>
                      <a:pt x="0" y="0"/>
                    </a:cubicBezTo>
                    <a:close/>
                  </a:path>
                  <a:path w="4760976" h="1613790" stroke="0" extrusionOk="0">
                    <a:moveTo>
                      <a:pt x="0" y="0"/>
                    </a:moveTo>
                    <a:cubicBezTo>
                      <a:pt x="824473" y="-101487"/>
                      <a:pt x="3484336" y="-162162"/>
                      <a:pt x="4760976" y="0"/>
                    </a:cubicBezTo>
                    <a:cubicBezTo>
                      <a:pt x="4859915" y="533623"/>
                      <a:pt x="4793054" y="1173785"/>
                      <a:pt x="4760976" y="1613790"/>
                    </a:cubicBezTo>
                    <a:cubicBezTo>
                      <a:pt x="2816901" y="1663855"/>
                      <a:pt x="1243888" y="1455341"/>
                      <a:pt x="0" y="1613790"/>
                    </a:cubicBezTo>
                    <a:cubicBezTo>
                      <a:pt x="-60663" y="1404288"/>
                      <a:pt x="5917" y="261300"/>
                      <a:pt x="0" y="0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thermal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operations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possible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values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work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at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000" dirty="0"/>
                  <a:t> is the policy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02870B0-589D-C233-C93A-014A6CD82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879085"/>
                <a:ext cx="4760976" cy="1613790"/>
              </a:xfrm>
              <a:prstGeom prst="rect">
                <a:avLst/>
              </a:prstGeom>
              <a:blipFill>
                <a:blip r:embed="rId4"/>
                <a:stretch>
                  <a:fillRect t="-2239" b="-3731"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sX0" fmla="*/ 0 w 4760976"/>
                          <a:gd name="csY0" fmla="*/ 0 h 1613790"/>
                          <a:gd name="csX1" fmla="*/ 4760976 w 4760976"/>
                          <a:gd name="csY1" fmla="*/ 0 h 1613790"/>
                          <a:gd name="csX2" fmla="*/ 4760976 w 4760976"/>
                          <a:gd name="csY2" fmla="*/ 1613790 h 1613790"/>
                          <a:gd name="csX3" fmla="*/ 0 w 4760976"/>
                          <a:gd name="csY3" fmla="*/ 1613790 h 1613790"/>
                          <a:gd name="csX4" fmla="*/ 0 w 4760976"/>
                          <a:gd name="csY4" fmla="*/ 0 h 161379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4760976" h="1613790" fill="none" extrusionOk="0">
                            <a:moveTo>
                              <a:pt x="0" y="0"/>
                            </a:moveTo>
                            <a:cubicBezTo>
                              <a:pt x="860807" y="-33775"/>
                              <a:pt x="2881564" y="138873"/>
                              <a:pt x="4760976" y="0"/>
                            </a:cubicBezTo>
                            <a:cubicBezTo>
                              <a:pt x="4878652" y="569154"/>
                              <a:pt x="4904853" y="1154816"/>
                              <a:pt x="4760976" y="1613790"/>
                            </a:cubicBezTo>
                            <a:cubicBezTo>
                              <a:pt x="3645312" y="1476460"/>
                              <a:pt x="774812" y="1475934"/>
                              <a:pt x="0" y="1613790"/>
                            </a:cubicBezTo>
                            <a:cubicBezTo>
                              <a:pt x="-141307" y="1196060"/>
                              <a:pt x="99076" y="751744"/>
                              <a:pt x="0" y="0"/>
                            </a:cubicBezTo>
                            <a:close/>
                          </a:path>
                          <a:path w="4760976" h="1613790" stroke="0" extrusionOk="0">
                            <a:moveTo>
                              <a:pt x="0" y="0"/>
                            </a:moveTo>
                            <a:cubicBezTo>
                              <a:pt x="824473" y="-101487"/>
                              <a:pt x="3484336" y="-162162"/>
                              <a:pt x="4760976" y="0"/>
                            </a:cubicBezTo>
                            <a:cubicBezTo>
                              <a:pt x="4859915" y="533623"/>
                              <a:pt x="4793054" y="1173785"/>
                              <a:pt x="4760976" y="1613790"/>
                            </a:cubicBezTo>
                            <a:cubicBezTo>
                              <a:pt x="2816901" y="1663855"/>
                              <a:pt x="1243888" y="1455341"/>
                              <a:pt x="0" y="1613790"/>
                            </a:cubicBezTo>
                            <a:cubicBezTo>
                              <a:pt x="-60663" y="1404288"/>
                              <a:pt x="5917" y="26130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177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3F572-E8E8-B86C-C9A5-52B290BFF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8264413-F754-386C-8411-6CF808DBAB7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99288" y="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Asymptotics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8264413-F754-386C-8411-6CF808DBA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9288" y="0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9420B-E6F7-BF80-2403-EB3FE300E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72" y="1365897"/>
            <a:ext cx="10627941" cy="26549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Good </a:t>
            </a:r>
            <a:r>
              <a:rPr lang="en-US" sz="2400" dirty="0" err="1"/>
              <a:t>behaviour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n-US" sz="2000" dirty="0"/>
              <a:t>A transient regime in belief dynamics due to edge effects disappears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Only steady state regime remains. It has is a set of recurrent beliefs.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Memory size constant in time!</a:t>
            </a:r>
            <a:endParaRPr lang="en-SG" dirty="0"/>
          </a:p>
          <a:p>
            <a:pPr marL="0" indent="0">
              <a:lnSpc>
                <a:spcPct val="110000"/>
              </a:lnSpc>
              <a:buNone/>
            </a:pPr>
            <a:endParaRPr lang="en-SG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822795-2240-9BF4-887C-9633B3CCD7F8}"/>
              </a:ext>
            </a:extLst>
          </p:cNvPr>
          <p:cNvSpPr txBox="1">
            <a:spLocks/>
          </p:cNvSpPr>
          <p:nvPr/>
        </p:nvSpPr>
        <p:spPr>
          <a:xfrm>
            <a:off x="181572" y="5274886"/>
            <a:ext cx="5914428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9410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3F499-0B15-D497-FD74-E4176C45E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48CCB-5589-09B3-74FD-88DCAB22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46"/>
            <a:ext cx="10515600" cy="1325563"/>
          </a:xfrm>
        </p:spPr>
        <p:txBody>
          <a:bodyPr/>
          <a:lstStyle/>
          <a:p>
            <a:r>
              <a:rPr lang="en-US" dirty="0"/>
              <a:t>Work extraction</a:t>
            </a:r>
            <a:endParaRPr lang="en-SG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BF512A-BF8A-C23E-E331-58D8AE3DFBEC}"/>
              </a:ext>
            </a:extLst>
          </p:cNvPr>
          <p:cNvGrpSpPr/>
          <p:nvPr/>
        </p:nvGrpSpPr>
        <p:grpSpPr>
          <a:xfrm>
            <a:off x="842866" y="1287691"/>
            <a:ext cx="9512654" cy="3960964"/>
            <a:chOff x="275938" y="1796560"/>
            <a:chExt cx="9512654" cy="43998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FF2295-E31D-691A-FE14-B32C1AB44C12}"/>
                </a:ext>
              </a:extLst>
            </p:cNvPr>
            <p:cNvSpPr/>
            <p:nvPr/>
          </p:nvSpPr>
          <p:spPr>
            <a:xfrm>
              <a:off x="3439620" y="3524375"/>
              <a:ext cx="1127864" cy="75674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R</a:t>
              </a:r>
              <a:endParaRPr lang="en-SG" sz="2800" dirty="0"/>
            </a:p>
          </p:txBody>
        </p:sp>
        <p:pic>
          <p:nvPicPr>
            <p:cNvPr id="6" name="Graphic 5" descr="Empty battery outline">
              <a:extLst>
                <a:ext uri="{FF2B5EF4-FFF2-40B4-BE49-F238E27FC236}">
                  <a16:creationId xmlns:a16="http://schemas.microsoft.com/office/drawing/2014/main" id="{62D87182-DEEA-9F2C-1A27-CC59EF88E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46352" y="5282033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2ED92E7-9A13-8822-25EB-259CB8CBF3CA}"/>
                    </a:ext>
                  </a:extLst>
                </p:cNvPr>
                <p:cNvSpPr txBox="1"/>
                <p:nvPr/>
              </p:nvSpPr>
              <p:spPr>
                <a:xfrm>
                  <a:off x="3723635" y="1796560"/>
                  <a:ext cx="55983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2ED92E7-9A13-8822-25EB-259CB8CBF3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635" y="1796560"/>
                  <a:ext cx="559833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B05AB15-9B79-CD0C-B6BE-A4A3FCF36660}"/>
                    </a:ext>
                  </a:extLst>
                </p:cNvPr>
                <p:cNvSpPr txBox="1"/>
                <p:nvPr/>
              </p:nvSpPr>
              <p:spPr>
                <a:xfrm>
                  <a:off x="275939" y="3181782"/>
                  <a:ext cx="2691723" cy="16017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Reservoir:</a:t>
                  </a:r>
                </a:p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Infinite, memoryless supply of thermal states</a:t>
                  </a:r>
                  <a:br>
                    <a:rPr lang="en-US" dirty="0">
                      <a:solidFill>
                        <a:schemeClr val="tx1"/>
                      </a:solidFill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oMath>
                    </m:oMathPara>
                  </a14:m>
                  <a:endParaRPr lang="en-SG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B05AB15-9B79-CD0C-B6BE-A4A3FCF366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939" y="3181782"/>
                  <a:ext cx="2691723" cy="1601712"/>
                </a:xfrm>
                <a:prstGeom prst="rect">
                  <a:avLst/>
                </a:prstGeom>
                <a:blipFill>
                  <a:blip r:embed="rId6"/>
                  <a:stretch>
                    <a:fillRect t="-2119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C754F81-7EEF-12FD-3F97-F9DDB40DF108}"/>
                </a:ext>
              </a:extLst>
            </p:cNvPr>
            <p:cNvSpPr txBox="1"/>
            <p:nvPr/>
          </p:nvSpPr>
          <p:spPr>
            <a:xfrm>
              <a:off x="275938" y="5554567"/>
              <a:ext cx="2691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Battery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E68AFD91-E0A1-4EA6-EF28-63059B5680FA}"/>
                </a:ext>
              </a:extLst>
            </p:cNvPr>
            <p:cNvSpPr/>
            <p:nvPr/>
          </p:nvSpPr>
          <p:spPr>
            <a:xfrm>
              <a:off x="5603694" y="3346056"/>
              <a:ext cx="2020824" cy="1113381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Thermal operation</a:t>
              </a:r>
              <a:endParaRPr lang="en-SG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3B84FC-2F8D-7722-A789-78F083E6C88A}"/>
                </a:ext>
              </a:extLst>
            </p:cNvPr>
            <p:cNvSpPr/>
            <p:nvPr/>
          </p:nvSpPr>
          <p:spPr>
            <a:xfrm>
              <a:off x="8660728" y="3524375"/>
              <a:ext cx="1127864" cy="75674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R</a:t>
              </a:r>
              <a:endParaRPr lang="en-SG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B822301-F9E1-E1E4-CAC1-14B4ADCADAD1}"/>
                    </a:ext>
                  </a:extLst>
                </p:cNvPr>
                <p:cNvSpPr txBox="1"/>
                <p:nvPr/>
              </p:nvSpPr>
              <p:spPr>
                <a:xfrm>
                  <a:off x="8944743" y="1796560"/>
                  <a:ext cx="53367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B822301-F9E1-E1E4-CAC1-14B4ADCADA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4743" y="1796560"/>
                  <a:ext cx="533671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Graphic 12" descr="Full battery outline">
              <a:extLst>
                <a:ext uri="{FF2B5EF4-FFF2-40B4-BE49-F238E27FC236}">
                  <a16:creationId xmlns:a16="http://schemas.microsoft.com/office/drawing/2014/main" id="{C722B009-95E1-4E19-245A-7B6FF3395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767460" y="5282033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DF4B41-739E-8798-0440-B0C44C050F95}"/>
                  </a:ext>
                </a:extLst>
              </p:cNvPr>
              <p:cNvSpPr txBox="1"/>
              <p:nvPr/>
            </p:nvSpPr>
            <p:spPr>
              <a:xfrm>
                <a:off x="3534589" y="5730842"/>
                <a:ext cx="4982004" cy="569323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noneq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SG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DF4B41-739E-8798-0440-B0C44C050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589" y="5730842"/>
                <a:ext cx="4982004" cy="5693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233287B-F5AC-365D-CE47-99BFB1C2AB1E}"/>
              </a:ext>
            </a:extLst>
          </p:cNvPr>
          <p:cNvSpPr txBox="1"/>
          <p:nvPr/>
        </p:nvSpPr>
        <p:spPr>
          <a:xfrm>
            <a:off x="468917" y="1116954"/>
            <a:ext cx="3439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Quantum System:</a:t>
            </a:r>
          </a:p>
          <a:p>
            <a:pPr algn="ctr"/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(Degenerate Hamiltonian)</a:t>
            </a:r>
          </a:p>
          <a:p>
            <a:pPr algn="ctr"/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</a:rPr>
              <a:t>(Not thermal state)</a:t>
            </a:r>
          </a:p>
        </p:txBody>
      </p:sp>
    </p:spTree>
    <p:extLst>
      <p:ext uri="{BB962C8B-B14F-4D97-AF65-F5344CB8AC3E}">
        <p14:creationId xmlns:p14="http://schemas.microsoft.com/office/powerpoint/2010/main" val="1676396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EE5C9-9EB6-1164-1EDD-08A902E65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C97B76-B0CF-763B-BCB9-175A098F2B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99288" y="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Asymptotics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C97B76-B0CF-763B-BCB9-175A098F2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9288" y="0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F257D-E627-4160-E72A-AA976D5737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572" y="1365897"/>
                <a:ext cx="10627941" cy="265497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dirty="0"/>
                  <a:t>Good </a:t>
                </a:r>
                <a:r>
                  <a:rPr lang="en-US" sz="2400" dirty="0" err="1"/>
                  <a:t>behaviour</a:t>
                </a:r>
                <a:endParaRPr lang="en-US" sz="2400" dirty="0"/>
              </a:p>
              <a:p>
                <a:pPr lvl="1">
                  <a:lnSpc>
                    <a:spcPct val="110000"/>
                  </a:lnSpc>
                </a:pPr>
                <a:r>
                  <a:rPr lang="en-US" sz="2000" dirty="0"/>
                  <a:t>A transient regime in belief dynamics due to edge effects disappears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000" dirty="0"/>
                  <a:t>Only steady state regime remains. It has is a set of recurrent beliefs.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000" dirty="0"/>
                  <a:t>Memory size constant in time!</a:t>
                </a:r>
                <a:endParaRPr lang="en-SG" dirty="0"/>
              </a:p>
              <a:p>
                <a:pPr>
                  <a:lnSpc>
                    <a:spcPct val="110000"/>
                  </a:lnSpc>
                </a:pPr>
                <a:r>
                  <a:rPr lang="en-SG" sz="24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SG" sz="2400" dirty="0"/>
                  <a:t>:	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noneq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(∞)≥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TO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(∞)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Greedy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(∞)</m:t>
                    </m:r>
                  </m:oMath>
                </a14:m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F257D-E627-4160-E72A-AA976D5737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572" y="1365897"/>
                <a:ext cx="10627941" cy="2654972"/>
              </a:xfrm>
              <a:blipFill>
                <a:blip r:embed="rId4"/>
                <a:stretch>
                  <a:fillRect l="-803" t="-9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AB9CAB-9B5C-83E1-3EA8-AECF1BAAAC0B}"/>
              </a:ext>
            </a:extLst>
          </p:cNvPr>
          <p:cNvSpPr txBox="1">
            <a:spLocks/>
          </p:cNvSpPr>
          <p:nvPr/>
        </p:nvSpPr>
        <p:spPr>
          <a:xfrm>
            <a:off x="181572" y="5274886"/>
            <a:ext cx="5914428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2903920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8908A-1252-A41C-227B-59371322E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A307B8-00E9-DB3E-7CAC-5286D43228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99288" y="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Asymptotics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A307B8-00E9-DB3E-7CAC-5286D43228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9288" y="0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6E481-8EBA-6DF6-1EB3-2F2A1F8248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572" y="1365897"/>
                <a:ext cx="10627941" cy="265497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dirty="0"/>
                  <a:t>Good </a:t>
                </a:r>
                <a:r>
                  <a:rPr lang="en-US" sz="2400" dirty="0" err="1"/>
                  <a:t>behaviour</a:t>
                </a:r>
                <a:endParaRPr lang="en-US" sz="2400" dirty="0"/>
              </a:p>
              <a:p>
                <a:pPr lvl="1">
                  <a:lnSpc>
                    <a:spcPct val="110000"/>
                  </a:lnSpc>
                </a:pPr>
                <a:r>
                  <a:rPr lang="en-US" sz="2000" dirty="0"/>
                  <a:t>A transient regime in belief dynamics due to edge effects disappears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000" dirty="0"/>
                  <a:t>Only steady state regime remains. It has is a set of recurrent beliefs.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000" dirty="0"/>
                  <a:t>Memory size constant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!</a:t>
                </a:r>
                <a:endParaRPr lang="en-SG" dirty="0"/>
              </a:p>
              <a:p>
                <a:pPr>
                  <a:lnSpc>
                    <a:spcPct val="110000"/>
                  </a:lnSpc>
                </a:pPr>
                <a:r>
                  <a:rPr lang="en-SG" sz="24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SG" sz="2400" dirty="0"/>
                  <a:t>:	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noneq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(∞)≥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TO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(∞)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Greedy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(∞)</m:t>
                    </m:r>
                  </m:oMath>
                </a14:m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6E481-8EBA-6DF6-1EB3-2F2A1F8248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572" y="1365897"/>
                <a:ext cx="10627941" cy="2654972"/>
              </a:xfrm>
              <a:blipFill>
                <a:blip r:embed="rId4"/>
                <a:stretch>
                  <a:fillRect l="-803" t="-9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D8432459-2876-F9F7-5FF6-88C065CA1E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9288" y="3852508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i="1" dirty="0"/>
                  <a:t>Causal dissipation: </a:t>
                </a:r>
                <a:r>
                  <a:rPr lang="en-US" dirty="0"/>
                  <a:t>origin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noneq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TO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D8432459-2876-F9F7-5FF6-88C065CA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88" y="3852508"/>
                <a:ext cx="10515600" cy="1325563"/>
              </a:xfrm>
              <a:prstGeom prst="rect">
                <a:avLst/>
              </a:prstGeom>
              <a:blipFill>
                <a:blip r:embed="rId5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C24304-9F62-54F7-23B2-09A94D0536F1}"/>
              </a:ext>
            </a:extLst>
          </p:cNvPr>
          <p:cNvSpPr txBox="1">
            <a:spLocks/>
          </p:cNvSpPr>
          <p:nvPr/>
        </p:nvSpPr>
        <p:spPr>
          <a:xfrm>
            <a:off x="181572" y="5274886"/>
            <a:ext cx="5914428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It is a multipartite </a:t>
            </a:r>
            <a:r>
              <a:rPr lang="en-US" sz="2400" dirty="0" err="1"/>
              <a:t>generalisation</a:t>
            </a:r>
            <a:r>
              <a:rPr lang="en-US" sz="2400" dirty="0"/>
              <a:t> of thermal discord (Zurek, 2003)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1460805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BD179-BA46-5351-68B9-8AC283023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352790-0C57-378E-D424-36F3E35547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i="1" dirty="0"/>
                  <a:t>Causal dissipation: </a:t>
                </a:r>
                <a:r>
                  <a:rPr lang="en-US" dirty="0"/>
                  <a:t>origin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noneq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TO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352790-0C57-378E-D424-36F3E35547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D1C11-E78A-3B94-765C-430C3B15CB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733032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It is a multipartite </a:t>
                </a:r>
                <a:r>
                  <a:rPr lang="en-US" sz="2000" dirty="0" err="1"/>
                  <a:t>generalisation</a:t>
                </a:r>
                <a:r>
                  <a:rPr lang="en-US" sz="2000" dirty="0"/>
                  <a:t> of thermal discord (Zurek, 2003)</a:t>
                </a:r>
                <a:endParaRPr lang="en-SG" sz="1800" dirty="0"/>
              </a:p>
              <a:p>
                <a:r>
                  <a:rPr lang="en-SG" sz="2000" dirty="0"/>
                  <a:t>Example: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SG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D1C11-E78A-3B94-765C-430C3B15CB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733032" cy="4351338"/>
              </a:xfrm>
              <a:blipFill>
                <a:blip r:embed="rId3"/>
                <a:stretch>
                  <a:fillRect l="-815" t="-12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1B38565-C5F0-57DD-9563-A20691C76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1" y="2888218"/>
            <a:ext cx="10872217" cy="3827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F7982D-C7B2-AED8-690C-C4EF59169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6861" y="1580457"/>
            <a:ext cx="3822868" cy="113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79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F05D-350B-56F4-0664-43BAEC32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77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Results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ACABD-86C8-05B2-5D89-78E5558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785"/>
            <a:ext cx="10515600" cy="441058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/>
              <a:t>Efficient way to find and extract TOFE, the free energy under causal constraints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dirty="0"/>
              <a:t>Greedy is NOT optimal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dirty="0"/>
              <a:t>Causal dissipation is a </a:t>
            </a:r>
            <a:r>
              <a:rPr lang="en-US" sz="3200" dirty="0" err="1"/>
              <a:t>generalisation</a:t>
            </a:r>
            <a:r>
              <a:rPr lang="en-US" sz="3200" dirty="0"/>
              <a:t> of thermal discord</a:t>
            </a:r>
          </a:p>
        </p:txBody>
      </p:sp>
    </p:spTree>
    <p:extLst>
      <p:ext uri="{BB962C8B-B14F-4D97-AF65-F5344CB8AC3E}">
        <p14:creationId xmlns:p14="http://schemas.microsoft.com/office/powerpoint/2010/main" val="1074450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C485-F923-D6D4-D501-2B819529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Outlook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722DE-B60F-ECB1-2AB9-1063B7148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7939"/>
            <a:ext cx="10515600" cy="24222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/>
              <a:t>Resource theory of temporal quantum correlations</a:t>
            </a:r>
            <a:br>
              <a:rPr lang="en-US" sz="3600" dirty="0"/>
            </a:b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Agentic learning/extraction of quantum systems/resources for other quantum information processing tasks</a:t>
            </a:r>
          </a:p>
          <a:p>
            <a:pPr algn="ctr"/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lvl="1" algn="ctr"/>
            <a:endParaRPr lang="en-US" sz="3200" dirty="0"/>
          </a:p>
          <a:p>
            <a:pPr lvl="1" algn="ctr"/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382731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BE86-079A-0914-2433-118548BC7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A725-63C5-CCD0-6A18-DA57F8F11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46"/>
            <a:ext cx="10515600" cy="1325563"/>
          </a:xfrm>
        </p:spPr>
        <p:txBody>
          <a:bodyPr/>
          <a:lstStyle/>
          <a:p>
            <a:r>
              <a:rPr lang="en-US" dirty="0"/>
              <a:t>Work extraction</a:t>
            </a:r>
            <a:endParaRPr lang="en-SG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5BF88E-9B30-5AE0-94D6-D9DEE3650152}"/>
              </a:ext>
            </a:extLst>
          </p:cNvPr>
          <p:cNvGrpSpPr/>
          <p:nvPr/>
        </p:nvGrpSpPr>
        <p:grpSpPr>
          <a:xfrm>
            <a:off x="468917" y="1116954"/>
            <a:ext cx="9886603" cy="4131701"/>
            <a:chOff x="-98011" y="1606904"/>
            <a:chExt cx="9886603" cy="458952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5C4BBB-4EAF-788A-45CD-7336DFCD3AAF}"/>
                </a:ext>
              </a:extLst>
            </p:cNvPr>
            <p:cNvSpPr txBox="1"/>
            <p:nvPr/>
          </p:nvSpPr>
          <p:spPr>
            <a:xfrm>
              <a:off x="-98011" y="1606904"/>
              <a:ext cx="3439620" cy="1025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Quantum System:</a:t>
              </a:r>
            </a:p>
            <a:p>
              <a:pPr algn="ctr"/>
              <a:r>
                <a:rPr lang="en-SG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(Degenerate Hamiltonian)</a:t>
              </a:r>
            </a:p>
            <a:p>
              <a:pPr algn="ctr"/>
              <a:r>
                <a:rPr lang="en-SG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(Not thermal state)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E1A2C8-8B71-A78F-D769-C4D708D59D8A}"/>
                </a:ext>
              </a:extLst>
            </p:cNvPr>
            <p:cNvSpPr/>
            <p:nvPr/>
          </p:nvSpPr>
          <p:spPr>
            <a:xfrm>
              <a:off x="3439620" y="3524375"/>
              <a:ext cx="1127864" cy="75674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R</a:t>
              </a:r>
              <a:endParaRPr lang="en-SG" sz="2800" dirty="0"/>
            </a:p>
          </p:txBody>
        </p:sp>
        <p:pic>
          <p:nvPicPr>
            <p:cNvPr id="6" name="Graphic 5" descr="Empty battery outline">
              <a:extLst>
                <a:ext uri="{FF2B5EF4-FFF2-40B4-BE49-F238E27FC236}">
                  <a16:creationId xmlns:a16="http://schemas.microsoft.com/office/drawing/2014/main" id="{DB316560-0A69-C16F-1C41-BF3313AC3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46352" y="5282033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AD4E252-C7BF-7BC6-493C-5E8683A5F658}"/>
                    </a:ext>
                  </a:extLst>
                </p:cNvPr>
                <p:cNvSpPr txBox="1"/>
                <p:nvPr/>
              </p:nvSpPr>
              <p:spPr>
                <a:xfrm>
                  <a:off x="3723635" y="1796560"/>
                  <a:ext cx="55983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AD4E252-C7BF-7BC6-493C-5E8683A5F6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635" y="1796560"/>
                  <a:ext cx="559833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80F0D3-E13E-86B7-79D4-673E356C066F}"/>
                </a:ext>
              </a:extLst>
            </p:cNvPr>
            <p:cNvSpPr txBox="1"/>
            <p:nvPr/>
          </p:nvSpPr>
          <p:spPr>
            <a:xfrm>
              <a:off x="275938" y="5554567"/>
              <a:ext cx="2691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Battery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8B14AD32-F52A-2D3F-2B6B-77CE7CD05020}"/>
                </a:ext>
              </a:extLst>
            </p:cNvPr>
            <p:cNvSpPr/>
            <p:nvPr/>
          </p:nvSpPr>
          <p:spPr>
            <a:xfrm>
              <a:off x="5603694" y="3346056"/>
              <a:ext cx="2020824" cy="1113381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Thermal operation</a:t>
              </a:r>
              <a:endParaRPr lang="en-SG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408B66-A79B-62FB-B5C8-A75EAC0A5512}"/>
                </a:ext>
              </a:extLst>
            </p:cNvPr>
            <p:cNvSpPr/>
            <p:nvPr/>
          </p:nvSpPr>
          <p:spPr>
            <a:xfrm>
              <a:off x="8660728" y="3524375"/>
              <a:ext cx="1127864" cy="75674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R</a:t>
              </a:r>
              <a:endParaRPr lang="en-SG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43E03C7-237C-7581-14BD-19E47F52FE65}"/>
                    </a:ext>
                  </a:extLst>
                </p:cNvPr>
                <p:cNvSpPr txBox="1"/>
                <p:nvPr/>
              </p:nvSpPr>
              <p:spPr>
                <a:xfrm>
                  <a:off x="8944743" y="1796560"/>
                  <a:ext cx="53367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43E03C7-237C-7581-14BD-19E47F52FE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4743" y="1796560"/>
                  <a:ext cx="533671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Graphic 12" descr="Full battery outline">
              <a:extLst>
                <a:ext uri="{FF2B5EF4-FFF2-40B4-BE49-F238E27FC236}">
                  <a16:creationId xmlns:a16="http://schemas.microsoft.com/office/drawing/2014/main" id="{1EC87532-7502-514D-825F-392561BBB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67460" y="5282033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77D1D3-DB03-F6E3-1FFB-CFA26DA9CFFC}"/>
                  </a:ext>
                </a:extLst>
              </p:cNvPr>
              <p:cNvSpPr txBox="1"/>
              <p:nvPr/>
            </p:nvSpPr>
            <p:spPr>
              <a:xfrm>
                <a:off x="842867" y="2534730"/>
                <a:ext cx="2691723" cy="144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Reservoir: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Infinite, memoryless supply of thermal states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S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77D1D3-DB03-F6E3-1FFB-CFA26DA9C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67" y="2534730"/>
                <a:ext cx="2691723" cy="1441933"/>
              </a:xfrm>
              <a:prstGeom prst="rect">
                <a:avLst/>
              </a:prstGeom>
              <a:blipFill>
                <a:blip r:embed="rId9"/>
                <a:stretch>
                  <a:fillRect t="-211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A3AE46-0EB1-2982-4852-D2E45C4EDE18}"/>
                  </a:ext>
                </a:extLst>
              </p:cNvPr>
              <p:cNvSpPr txBox="1"/>
              <p:nvPr/>
            </p:nvSpPr>
            <p:spPr>
              <a:xfrm>
                <a:off x="2932996" y="6000450"/>
                <a:ext cx="6714199" cy="523220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Degenerate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800" dirty="0"/>
                  <a:t>Purity is a resource</a:t>
                </a:r>
                <a:endParaRPr lang="en-SG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A3AE46-0EB1-2982-4852-D2E45C4ED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996" y="6000450"/>
                <a:ext cx="6714199" cy="523220"/>
              </a:xfrm>
              <a:prstGeom prst="rect">
                <a:avLst/>
              </a:prstGeom>
              <a:blipFill>
                <a:blip r:embed="rId10"/>
                <a:stretch>
                  <a:fillRect t="-8791" b="-26374"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72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E7BA1-86F6-7BCD-1CAC-9D64C16C7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6369F-A0F0-52AA-211C-901446F9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46"/>
            <a:ext cx="10515600" cy="1325563"/>
          </a:xfrm>
        </p:spPr>
        <p:txBody>
          <a:bodyPr/>
          <a:lstStyle/>
          <a:p>
            <a:r>
              <a:rPr lang="en-US" dirty="0"/>
              <a:t>Work extraction</a:t>
            </a:r>
            <a:endParaRPr lang="en-SG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D33799-FA97-07D9-521D-48EF27CF3951}"/>
              </a:ext>
            </a:extLst>
          </p:cNvPr>
          <p:cNvGrpSpPr/>
          <p:nvPr/>
        </p:nvGrpSpPr>
        <p:grpSpPr>
          <a:xfrm>
            <a:off x="842866" y="1287691"/>
            <a:ext cx="9788342" cy="3960964"/>
            <a:chOff x="275938" y="1796560"/>
            <a:chExt cx="9788342" cy="43998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F7F06D-2B89-BB9B-A4E7-40FBB99FD158}"/>
                </a:ext>
              </a:extLst>
            </p:cNvPr>
            <p:cNvSpPr/>
            <p:nvPr/>
          </p:nvSpPr>
          <p:spPr>
            <a:xfrm>
              <a:off x="3439620" y="3524375"/>
              <a:ext cx="1127864" cy="75674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R</a:t>
              </a:r>
              <a:endParaRPr lang="en-SG" sz="2800" dirty="0"/>
            </a:p>
          </p:txBody>
        </p:sp>
        <p:pic>
          <p:nvPicPr>
            <p:cNvPr id="6" name="Graphic 5" descr="Empty battery outline">
              <a:extLst>
                <a:ext uri="{FF2B5EF4-FFF2-40B4-BE49-F238E27FC236}">
                  <a16:creationId xmlns:a16="http://schemas.microsoft.com/office/drawing/2014/main" id="{C3727969-901A-1AE6-4C85-392A9A105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46352" y="5282033"/>
              <a:ext cx="914400" cy="9144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906C11-1AE4-430C-DC47-0035D3A490D7}"/>
                </a:ext>
              </a:extLst>
            </p:cNvPr>
            <p:cNvSpPr txBox="1"/>
            <p:nvPr/>
          </p:nvSpPr>
          <p:spPr>
            <a:xfrm>
              <a:off x="275938" y="5554567"/>
              <a:ext cx="2691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Battery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06C21231-48C2-97A1-792D-2831FB1B4BAA}"/>
                </a:ext>
              </a:extLst>
            </p:cNvPr>
            <p:cNvSpPr/>
            <p:nvPr/>
          </p:nvSpPr>
          <p:spPr>
            <a:xfrm>
              <a:off x="5603694" y="3346056"/>
              <a:ext cx="2020824" cy="1113381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Thermal operation</a:t>
              </a:r>
              <a:endParaRPr lang="en-SG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16B361-29FD-682F-1968-B4532C47F934}"/>
                </a:ext>
              </a:extLst>
            </p:cNvPr>
            <p:cNvSpPr/>
            <p:nvPr/>
          </p:nvSpPr>
          <p:spPr>
            <a:xfrm>
              <a:off x="8660728" y="3524375"/>
              <a:ext cx="1127864" cy="75674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R</a:t>
              </a:r>
              <a:endParaRPr lang="en-SG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E1B4B42-C68C-EC3F-5D6F-E34C89ED7405}"/>
                    </a:ext>
                  </a:extLst>
                </p:cNvPr>
                <p:cNvSpPr txBox="1"/>
                <p:nvPr/>
              </p:nvSpPr>
              <p:spPr>
                <a:xfrm>
                  <a:off x="8944743" y="1796560"/>
                  <a:ext cx="1119537" cy="7435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E1B4B42-C68C-EC3F-5D6F-E34C89ED74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4743" y="1796560"/>
                  <a:ext cx="1119537" cy="74359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Graphic 12" descr="Full battery outline">
              <a:extLst>
                <a:ext uri="{FF2B5EF4-FFF2-40B4-BE49-F238E27FC236}">
                  <a16:creationId xmlns:a16="http://schemas.microsoft.com/office/drawing/2014/main" id="{2BEEA327-EE49-45BF-5966-27CAE6844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67460" y="5282033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96BF0B-6CAD-E5C6-62F2-5B8358047AD3}"/>
                  </a:ext>
                </a:extLst>
              </p:cNvPr>
              <p:cNvSpPr txBox="1"/>
              <p:nvPr/>
            </p:nvSpPr>
            <p:spPr>
              <a:xfrm>
                <a:off x="4230717" y="1254819"/>
                <a:ext cx="6795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96BF0B-6CAD-E5C6-62F2-5B8358047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717" y="1254819"/>
                <a:ext cx="679525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llout: Line 19">
                <a:extLst>
                  <a:ext uri="{FF2B5EF4-FFF2-40B4-BE49-F238E27FC236}">
                    <a16:creationId xmlns:a16="http://schemas.microsoft.com/office/drawing/2014/main" id="{1A08992A-2B48-52BE-D586-0068CF9A94B3}"/>
                  </a:ext>
                </a:extLst>
              </p:cNvPr>
              <p:cNvSpPr/>
              <p:nvPr/>
            </p:nvSpPr>
            <p:spPr>
              <a:xfrm>
                <a:off x="6096000" y="173736"/>
                <a:ext cx="4931664" cy="978977"/>
              </a:xfrm>
              <a:prstGeom prst="borderCallout1">
                <a:avLst>
                  <a:gd name="adj1" fmla="val 88054"/>
                  <a:gd name="adj2" fmla="val -5918"/>
                  <a:gd name="adj3" fmla="val 131916"/>
                  <a:gd name="adj4" fmla="val -24295"/>
                </a:avLst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i="1" dirty="0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SG" i="0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SG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SG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SG" i="0" dirty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SG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SG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SG" i="0" dirty="0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nary>
                        <m:naryPr>
                          <m:chr m:val="⨂"/>
                          <m:limLoc m:val="undOvr"/>
                          <m:ctrlPr>
                            <a:rPr lang="en-SG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SG" i="0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SG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SG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;    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0" name="Callout: Line 19">
                <a:extLst>
                  <a:ext uri="{FF2B5EF4-FFF2-40B4-BE49-F238E27FC236}">
                    <a16:creationId xmlns:a16="http://schemas.microsoft.com/office/drawing/2014/main" id="{1A08992A-2B48-52BE-D586-0068CF9A9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73736"/>
                <a:ext cx="4931664" cy="978977"/>
              </a:xfrm>
              <a:prstGeom prst="borderCallout1">
                <a:avLst>
                  <a:gd name="adj1" fmla="val 88054"/>
                  <a:gd name="adj2" fmla="val -5918"/>
                  <a:gd name="adj3" fmla="val 131916"/>
                  <a:gd name="adj4" fmla="val -24295"/>
                </a:avLst>
              </a:prstGeom>
              <a:blipFill>
                <a:blip r:embed="rId9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FBF83E-77FF-EF3B-3E43-6D1DCE1DD209}"/>
                  </a:ext>
                </a:extLst>
              </p:cNvPr>
              <p:cNvSpPr txBox="1"/>
              <p:nvPr/>
            </p:nvSpPr>
            <p:spPr>
              <a:xfrm>
                <a:off x="851624" y="5297871"/>
                <a:ext cx="10637995" cy="592406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noneq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‖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⊗…⊗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‖ 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SG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FBF83E-77FF-EF3B-3E43-6D1DCE1DD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24" y="5297871"/>
                <a:ext cx="10637995" cy="5924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5CC5989-495F-A949-94E8-7CBD04BFE7BA}"/>
              </a:ext>
            </a:extLst>
          </p:cNvPr>
          <p:cNvSpPr txBox="1"/>
          <p:nvPr/>
        </p:nvSpPr>
        <p:spPr>
          <a:xfrm>
            <a:off x="804618" y="6014867"/>
            <a:ext cx="10732008" cy="523220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Correlation is also a resource</a:t>
            </a:r>
            <a:endParaRPr lang="en-SG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4F03C5-FABC-31D3-687E-0ABEF7DA0FE0}"/>
                  </a:ext>
                </a:extLst>
              </p:cNvPr>
              <p:cNvSpPr txBox="1"/>
              <p:nvPr/>
            </p:nvSpPr>
            <p:spPr>
              <a:xfrm>
                <a:off x="842867" y="2534730"/>
                <a:ext cx="2691723" cy="144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Reservoir: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Infinite, memoryless supply of thermal states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S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4F03C5-FABC-31D3-687E-0ABEF7DA0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67" y="2534730"/>
                <a:ext cx="2691723" cy="1441933"/>
              </a:xfrm>
              <a:prstGeom prst="rect">
                <a:avLst/>
              </a:prstGeom>
              <a:blipFill>
                <a:blip r:embed="rId11"/>
                <a:stretch>
                  <a:fillRect t="-211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DE79702-1BDC-7CA7-222C-EE7A2C8A8ED0}"/>
              </a:ext>
            </a:extLst>
          </p:cNvPr>
          <p:cNvSpPr txBox="1"/>
          <p:nvPr/>
        </p:nvSpPr>
        <p:spPr>
          <a:xfrm>
            <a:off x="468917" y="1116954"/>
            <a:ext cx="3439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Quantum System:</a:t>
            </a:r>
          </a:p>
          <a:p>
            <a:pPr algn="ctr"/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(Degenerate Hamiltonian)</a:t>
            </a:r>
          </a:p>
          <a:p>
            <a:pPr algn="ctr"/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</a:rPr>
              <a:t>(Not thermal state—</a:t>
            </a:r>
            <a:b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purity is a resource)</a:t>
            </a:r>
          </a:p>
        </p:txBody>
      </p:sp>
    </p:spTree>
    <p:extLst>
      <p:ext uri="{BB962C8B-B14F-4D97-AF65-F5344CB8AC3E}">
        <p14:creationId xmlns:p14="http://schemas.microsoft.com/office/powerpoint/2010/main" val="223662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F68CB-A38B-A3EE-FDBC-3757E7F80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A750-4983-9662-8F91-974F64405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46"/>
            <a:ext cx="10515600" cy="1325563"/>
          </a:xfrm>
        </p:spPr>
        <p:txBody>
          <a:bodyPr/>
          <a:lstStyle/>
          <a:p>
            <a:r>
              <a:rPr lang="en-US" dirty="0"/>
              <a:t>Work extraction</a:t>
            </a:r>
            <a:endParaRPr lang="en-SG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552A68-B282-069C-B2C3-E710D68C5409}"/>
              </a:ext>
            </a:extLst>
          </p:cNvPr>
          <p:cNvGrpSpPr/>
          <p:nvPr/>
        </p:nvGrpSpPr>
        <p:grpSpPr>
          <a:xfrm>
            <a:off x="842866" y="1287691"/>
            <a:ext cx="9788342" cy="3960964"/>
            <a:chOff x="275938" y="1796560"/>
            <a:chExt cx="9788342" cy="43998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84A4A6-B4D6-662E-3E41-EED39B4DEDBA}"/>
                </a:ext>
              </a:extLst>
            </p:cNvPr>
            <p:cNvSpPr/>
            <p:nvPr/>
          </p:nvSpPr>
          <p:spPr>
            <a:xfrm>
              <a:off x="3439620" y="3524375"/>
              <a:ext cx="1127864" cy="75674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R</a:t>
              </a:r>
              <a:endParaRPr lang="en-SG" sz="2800" dirty="0"/>
            </a:p>
          </p:txBody>
        </p:sp>
        <p:pic>
          <p:nvPicPr>
            <p:cNvPr id="6" name="Graphic 5" descr="Empty battery outline">
              <a:extLst>
                <a:ext uri="{FF2B5EF4-FFF2-40B4-BE49-F238E27FC236}">
                  <a16:creationId xmlns:a16="http://schemas.microsoft.com/office/drawing/2014/main" id="{0A176FB6-A4CF-C3E4-F3EC-4AB9AF296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46352" y="5282033"/>
              <a:ext cx="914400" cy="9144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BFCADA4-E33A-8646-24E5-A31E3FBFCC69}"/>
                </a:ext>
              </a:extLst>
            </p:cNvPr>
            <p:cNvSpPr txBox="1"/>
            <p:nvPr/>
          </p:nvSpPr>
          <p:spPr>
            <a:xfrm>
              <a:off x="275938" y="5554567"/>
              <a:ext cx="2691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Battery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72A275D7-517F-AA04-3E47-373C8078ED26}"/>
                </a:ext>
              </a:extLst>
            </p:cNvPr>
            <p:cNvSpPr/>
            <p:nvPr/>
          </p:nvSpPr>
          <p:spPr>
            <a:xfrm>
              <a:off x="5603694" y="3346056"/>
              <a:ext cx="2020824" cy="1113381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Thermal operation</a:t>
              </a:r>
              <a:endParaRPr lang="en-SG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BD1D9A3-6A89-223A-EE38-2DF3BC2C45DD}"/>
                </a:ext>
              </a:extLst>
            </p:cNvPr>
            <p:cNvSpPr/>
            <p:nvPr/>
          </p:nvSpPr>
          <p:spPr>
            <a:xfrm>
              <a:off x="8660728" y="3524375"/>
              <a:ext cx="1127864" cy="75674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R</a:t>
              </a:r>
              <a:endParaRPr lang="en-SG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D54B2F4-B5BE-4687-85FC-202E072F61BA}"/>
                    </a:ext>
                  </a:extLst>
                </p:cNvPr>
                <p:cNvSpPr txBox="1"/>
                <p:nvPr/>
              </p:nvSpPr>
              <p:spPr>
                <a:xfrm>
                  <a:off x="8944743" y="1796560"/>
                  <a:ext cx="1119537" cy="7435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SG" sz="36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D54B2F4-B5BE-4687-85FC-202E072F6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4743" y="1796560"/>
                  <a:ext cx="1119537" cy="74359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Graphic 12" descr="Full battery outline">
              <a:extLst>
                <a:ext uri="{FF2B5EF4-FFF2-40B4-BE49-F238E27FC236}">
                  <a16:creationId xmlns:a16="http://schemas.microsoft.com/office/drawing/2014/main" id="{ED62E86C-9F4D-76B3-43B4-E5C2C022D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67460" y="5282033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1F2A69-49BC-AFCF-F5E9-6745E4664C1D}"/>
                  </a:ext>
                </a:extLst>
              </p:cNvPr>
              <p:cNvSpPr txBox="1"/>
              <p:nvPr/>
            </p:nvSpPr>
            <p:spPr>
              <a:xfrm>
                <a:off x="4230717" y="1254819"/>
                <a:ext cx="6795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1F2A69-49BC-AFCF-F5E9-6745E4664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717" y="1254819"/>
                <a:ext cx="679525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llout: Line 19">
                <a:extLst>
                  <a:ext uri="{FF2B5EF4-FFF2-40B4-BE49-F238E27FC236}">
                    <a16:creationId xmlns:a16="http://schemas.microsoft.com/office/drawing/2014/main" id="{1F674AB5-5DCC-5B34-C0BB-7052F4B8EF6C}"/>
                  </a:ext>
                </a:extLst>
              </p:cNvPr>
              <p:cNvSpPr/>
              <p:nvPr/>
            </p:nvSpPr>
            <p:spPr>
              <a:xfrm>
                <a:off x="6096000" y="173736"/>
                <a:ext cx="4931664" cy="978977"/>
              </a:xfrm>
              <a:prstGeom prst="borderCallout1">
                <a:avLst>
                  <a:gd name="adj1" fmla="val 88054"/>
                  <a:gd name="adj2" fmla="val -5918"/>
                  <a:gd name="adj3" fmla="val 131916"/>
                  <a:gd name="adj4" fmla="val -24295"/>
                </a:avLst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i="1" dirty="0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SG" i="0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SG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SG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SG" i="0" dirty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SG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SG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SG" i="0" dirty="0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nary>
                        <m:naryPr>
                          <m:chr m:val="⨂"/>
                          <m:limLoc m:val="undOvr"/>
                          <m:ctrlPr>
                            <a:rPr lang="en-SG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SG" i="0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SG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SG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;    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0" name="Callout: Line 19">
                <a:extLst>
                  <a:ext uri="{FF2B5EF4-FFF2-40B4-BE49-F238E27FC236}">
                    <a16:creationId xmlns:a16="http://schemas.microsoft.com/office/drawing/2014/main" id="{1F674AB5-5DCC-5B34-C0BB-7052F4B8E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73736"/>
                <a:ext cx="4931664" cy="978977"/>
              </a:xfrm>
              <a:prstGeom prst="borderCallout1">
                <a:avLst>
                  <a:gd name="adj1" fmla="val 88054"/>
                  <a:gd name="adj2" fmla="val -5918"/>
                  <a:gd name="adj3" fmla="val 131916"/>
                  <a:gd name="adj4" fmla="val -24295"/>
                </a:avLst>
              </a:prstGeom>
              <a:blipFill>
                <a:blip r:embed="rId9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7968BDD-89AC-87D7-DD97-E8EDDF43D60C}"/>
              </a:ext>
            </a:extLst>
          </p:cNvPr>
          <p:cNvSpPr txBox="1"/>
          <p:nvPr/>
        </p:nvSpPr>
        <p:spPr>
          <a:xfrm>
            <a:off x="804618" y="6014867"/>
            <a:ext cx="10732008" cy="523220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However, difficult to preserve and operate on multipartite state</a:t>
            </a:r>
            <a:endParaRPr lang="en-SG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B879A6-E74B-F058-42F9-95F7C2A38EE2}"/>
                  </a:ext>
                </a:extLst>
              </p:cNvPr>
              <p:cNvSpPr txBox="1"/>
              <p:nvPr/>
            </p:nvSpPr>
            <p:spPr>
              <a:xfrm>
                <a:off x="842867" y="2534730"/>
                <a:ext cx="2691723" cy="144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Reservoir: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Infinite, memoryless supply of thermal states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S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B879A6-E74B-F058-42F9-95F7C2A38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67" y="2534730"/>
                <a:ext cx="2691723" cy="1441933"/>
              </a:xfrm>
              <a:prstGeom prst="rect">
                <a:avLst/>
              </a:prstGeom>
              <a:blipFill>
                <a:blip r:embed="rId10"/>
                <a:stretch>
                  <a:fillRect t="-211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22335AA-4999-F3C1-9952-3795FB904DB9}"/>
              </a:ext>
            </a:extLst>
          </p:cNvPr>
          <p:cNvSpPr txBox="1"/>
          <p:nvPr/>
        </p:nvSpPr>
        <p:spPr>
          <a:xfrm>
            <a:off x="468917" y="1116954"/>
            <a:ext cx="3439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Quantum System:</a:t>
            </a:r>
          </a:p>
          <a:p>
            <a:pPr algn="ctr"/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(Degenerate Hamiltonian)</a:t>
            </a:r>
          </a:p>
          <a:p>
            <a:pPr algn="ctr"/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</a:rPr>
              <a:t>(Not thermal state—</a:t>
            </a:r>
            <a:b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purity is a resource)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502501-C162-606D-A137-61922163C0B9}"/>
                  </a:ext>
                </a:extLst>
              </p:cNvPr>
              <p:cNvSpPr txBox="1"/>
              <p:nvPr/>
            </p:nvSpPr>
            <p:spPr>
              <a:xfrm>
                <a:off x="851624" y="5297871"/>
                <a:ext cx="10637995" cy="592406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noneq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‖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⊗…⊗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‖ 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SG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502501-C162-606D-A137-61922163C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24" y="5297871"/>
                <a:ext cx="10637995" cy="5924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22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3D207-EF26-FC33-F00A-F574A85C2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3D285E8-B3AA-19B4-2E22-B9DD80870BA4}"/>
              </a:ext>
            </a:extLst>
          </p:cNvPr>
          <p:cNvSpPr txBox="1"/>
          <p:nvPr/>
        </p:nvSpPr>
        <p:spPr>
          <a:xfrm>
            <a:off x="1" y="6175823"/>
            <a:ext cx="4828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222222"/>
                </a:solidFill>
                <a:effectLst/>
              </a:rPr>
              <a:t>Travers, N. F., &amp; Crutchfield, J. P. (2011). Journal of Statistical Physics, 145(5), 1181-1201.</a:t>
            </a:r>
            <a:endParaRPr lang="en-S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E72A1-4DDB-A548-0DBA-42D60C3AD2E8}"/>
              </a:ext>
            </a:extLst>
          </p:cNvPr>
          <p:cNvSpPr txBox="1">
            <a:spLocks/>
          </p:cNvSpPr>
          <p:nvPr/>
        </p:nvSpPr>
        <p:spPr>
          <a:xfrm>
            <a:off x="838200" y="3584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Detour: Hidden Markov Model Generated Correlations</a:t>
            </a:r>
            <a:endParaRPr lang="en-SG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E008E0-3684-45C3-C986-41FE3356BD09}"/>
              </a:ext>
            </a:extLst>
          </p:cNvPr>
          <p:cNvGrpSpPr/>
          <p:nvPr/>
        </p:nvGrpSpPr>
        <p:grpSpPr>
          <a:xfrm>
            <a:off x="1544854" y="1667914"/>
            <a:ext cx="9102292" cy="4201404"/>
            <a:chOff x="1515182" y="949609"/>
            <a:chExt cx="9725048" cy="472366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723F049-4F15-F010-15B7-A79F418E0A92}"/>
                </a:ext>
              </a:extLst>
            </p:cNvPr>
            <p:cNvGrpSpPr/>
            <p:nvPr/>
          </p:nvGrpSpPr>
          <p:grpSpPr>
            <a:xfrm>
              <a:off x="6870545" y="949609"/>
              <a:ext cx="4369685" cy="4723660"/>
              <a:chOff x="6715097" y="1242217"/>
              <a:chExt cx="4369685" cy="472366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886696-1EE6-4FAD-45E3-E8721ECD0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5097" y="1242217"/>
                <a:ext cx="4248205" cy="1265733"/>
              </a:xfrm>
              <a:prstGeom prst="rect">
                <a:avLst/>
              </a:prstGeom>
            </p:spPr>
          </p:pic>
          <p:sp>
            <p:nvSpPr>
              <p:cNvPr id="10" name="Arrow: Down 9">
                <a:extLst>
                  <a:ext uri="{FF2B5EF4-FFF2-40B4-BE49-F238E27FC236}">
                    <a16:creationId xmlns:a16="http://schemas.microsoft.com/office/drawing/2014/main" id="{9D70EFDE-310A-85D9-433C-C6E8C02C31FD}"/>
                  </a:ext>
                </a:extLst>
              </p:cNvPr>
              <p:cNvSpPr/>
              <p:nvPr/>
            </p:nvSpPr>
            <p:spPr>
              <a:xfrm>
                <a:off x="8679179" y="2706977"/>
                <a:ext cx="320040" cy="646331"/>
              </a:xfrm>
              <a:prstGeom prst="down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F9CA2B3E-2326-B1DE-6F91-179197F716E3}"/>
                      </a:ext>
                    </a:extLst>
                  </p:cNvPr>
                  <p:cNvSpPr txBox="1"/>
                  <p:nvPr/>
                </p:nvSpPr>
                <p:spPr>
                  <a:xfrm>
                    <a:off x="6755968" y="3429000"/>
                    <a:ext cx="4166462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b="0" dirty="0"/>
                      <a:t>Some prob: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</m:oMath>
                    </a14:m>
                    <a:endParaRPr lang="en-SG" sz="36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F9CA2B3E-2326-B1DE-6F91-179197F716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5968" y="3429000"/>
                    <a:ext cx="4166462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844" t="-15957" r="-2813" b="-53191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A093C9A-889E-58CF-18FA-466DE91B2E12}"/>
                      </a:ext>
                    </a:extLst>
                  </p:cNvPr>
                  <p:cNvSpPr txBox="1"/>
                  <p:nvPr/>
                </p:nvSpPr>
                <p:spPr>
                  <a:xfrm>
                    <a:off x="6755968" y="4075331"/>
                    <a:ext cx="432881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b="0" dirty="0"/>
                      <a:t>Some prob: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</m:oMath>
                    </a14:m>
                    <a:endParaRPr lang="en-SG" sz="36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A093C9A-889E-58CF-18FA-466DE91B2E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5968" y="4075331"/>
                    <a:ext cx="4328814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662" t="-15957" b="-53191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36B1982-04EE-7A0B-0AF8-C0CCBE106C10}"/>
                      </a:ext>
                    </a:extLst>
                  </p:cNvPr>
                  <p:cNvSpPr txBox="1"/>
                  <p:nvPr/>
                </p:nvSpPr>
                <p:spPr>
                  <a:xfrm>
                    <a:off x="6755968" y="4721662"/>
                    <a:ext cx="432881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b="0" dirty="0"/>
                      <a:t>Some prob: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</m:oMath>
                    </a14:m>
                    <a:endParaRPr lang="en-SG" sz="36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36B1982-04EE-7A0B-0AF8-C0CCBE106C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5968" y="4721662"/>
                    <a:ext cx="4328814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662" t="-14737" b="-51579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F83F90F-81F5-80E2-38AF-E3A7669AB783}"/>
                      </a:ext>
                    </a:extLst>
                  </p:cNvPr>
                  <p:cNvSpPr txBox="1"/>
                  <p:nvPr/>
                </p:nvSpPr>
                <p:spPr>
                  <a:xfrm>
                    <a:off x="8685671" y="5319546"/>
                    <a:ext cx="627095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SG" sz="36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F83F90F-81F5-80E2-38AF-E3A7669AB7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5671" y="5319546"/>
                    <a:ext cx="627095" cy="6463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FA23EAC-27A4-FD57-1E91-4D48DC7160FA}"/>
                    </a:ext>
                  </a:extLst>
                </p:cNvPr>
                <p:cNvSpPr txBox="1"/>
                <p:nvPr/>
              </p:nvSpPr>
              <p:spPr>
                <a:xfrm>
                  <a:off x="5512745" y="2474672"/>
                  <a:ext cx="1159292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SG" sz="8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FA23EAC-27A4-FD57-1E91-4D48DC7160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2745" y="2474672"/>
                  <a:ext cx="1159292" cy="132343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86D8843-23B9-505E-36D6-16395BDA5312}"/>
                    </a:ext>
                  </a:extLst>
                </p:cNvPr>
                <p:cNvSpPr txBox="1"/>
                <p:nvPr/>
              </p:nvSpPr>
              <p:spPr>
                <a:xfrm>
                  <a:off x="1515182" y="2474672"/>
                  <a:ext cx="3758184" cy="152796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sz="280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SG" sz="2800" i="0" dirty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SG" sz="28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SG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28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SG" sz="2800" i="0" dirty="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SG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28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SG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SG" sz="28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SG" sz="2800" i="0" dirty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  <m:nary>
                          <m:naryPr>
                            <m:chr m:val="⨂"/>
                            <m:limLoc m:val="undOvr"/>
                            <m:ctrlPr>
                              <a:rPr lang="en-SG" sz="28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SG" sz="2800" i="0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SG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28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SG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SG" sz="28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SG" sz="28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86D8843-23B9-505E-36D6-16395BDA53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182" y="2474672"/>
                  <a:ext cx="3758184" cy="152796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8125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D893F-63B5-DC99-FEF9-ACDD9B047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8B2E211-B2B5-6709-35E1-A81A1DDBEC0E}"/>
              </a:ext>
            </a:extLst>
          </p:cNvPr>
          <p:cNvGrpSpPr/>
          <p:nvPr/>
        </p:nvGrpSpPr>
        <p:grpSpPr>
          <a:xfrm>
            <a:off x="90238" y="4542800"/>
            <a:ext cx="11028145" cy="1743810"/>
            <a:chOff x="90238" y="4542800"/>
            <a:chExt cx="11028145" cy="17438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A41735-0F3E-D284-32E3-C5625AC39034}"/>
                </a:ext>
              </a:extLst>
            </p:cNvPr>
            <p:cNvSpPr txBox="1"/>
            <p:nvPr/>
          </p:nvSpPr>
          <p:spPr>
            <a:xfrm>
              <a:off x="90238" y="5640279"/>
              <a:ext cx="11544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Time</a:t>
              </a:r>
              <a:endParaRPr lang="en-SG" sz="3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83F0DFA-4670-61E3-9516-833D2F3C660A}"/>
                    </a:ext>
                  </a:extLst>
                </p:cNvPr>
                <p:cNvSpPr txBox="1"/>
                <p:nvPr/>
              </p:nvSpPr>
              <p:spPr>
                <a:xfrm>
                  <a:off x="2236189" y="4635134"/>
                  <a:ext cx="7210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83F0DFA-4670-61E3-9516-833D2F3C66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89" y="4635134"/>
                  <a:ext cx="721031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A7E25C-77FE-8B3B-BC68-DA7D3D09941D}"/>
                </a:ext>
              </a:extLst>
            </p:cNvPr>
            <p:cNvSpPr txBox="1"/>
            <p:nvPr/>
          </p:nvSpPr>
          <p:spPr>
            <a:xfrm>
              <a:off x="22754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1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756ED26-91C3-3AD1-F432-A5A1DFC92EB8}"/>
                    </a:ext>
                  </a:extLst>
                </p:cNvPr>
                <p:cNvSpPr txBox="1"/>
                <p:nvPr/>
              </p:nvSpPr>
              <p:spPr>
                <a:xfrm>
                  <a:off x="3829909" y="4635134"/>
                  <a:ext cx="73173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756ED26-91C3-3AD1-F432-A5A1DFC92E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909" y="4635134"/>
                  <a:ext cx="731739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6B8422-477D-FC69-D612-A14A7457E0E5}"/>
                </a:ext>
              </a:extLst>
            </p:cNvPr>
            <p:cNvSpPr txBox="1"/>
            <p:nvPr/>
          </p:nvSpPr>
          <p:spPr>
            <a:xfrm>
              <a:off x="386914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2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4701763-DE52-A0BF-175A-220BD8424AF9}"/>
                    </a:ext>
                  </a:extLst>
                </p:cNvPr>
                <p:cNvSpPr txBox="1"/>
                <p:nvPr/>
              </p:nvSpPr>
              <p:spPr>
                <a:xfrm>
                  <a:off x="5515889" y="4635134"/>
                  <a:ext cx="7210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4701763-DE52-A0BF-175A-220BD8424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5889" y="4635134"/>
                  <a:ext cx="721031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64E8C9-F55D-8342-E3F6-D2D840C19DF9}"/>
                </a:ext>
              </a:extLst>
            </p:cNvPr>
            <p:cNvSpPr txBox="1"/>
            <p:nvPr/>
          </p:nvSpPr>
          <p:spPr>
            <a:xfrm>
              <a:off x="555512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6C7CD32-1139-A652-5691-C51F6D7B826D}"/>
                    </a:ext>
                  </a:extLst>
                </p:cNvPr>
                <p:cNvSpPr txBox="1"/>
                <p:nvPr/>
              </p:nvSpPr>
              <p:spPr>
                <a:xfrm>
                  <a:off x="7201869" y="4635134"/>
                  <a:ext cx="7210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6C7CD32-1139-A652-5691-C51F6D7B82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1869" y="4635134"/>
                  <a:ext cx="721031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79C2ECA-7085-8A08-6CF8-182968278B25}"/>
                </a:ext>
              </a:extLst>
            </p:cNvPr>
            <p:cNvSpPr txBox="1"/>
            <p:nvPr/>
          </p:nvSpPr>
          <p:spPr>
            <a:xfrm>
              <a:off x="724110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4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9EE4A9E-F4A8-520C-05C3-7F4258ADD718}"/>
                    </a:ext>
                  </a:extLst>
                </p:cNvPr>
                <p:cNvSpPr txBox="1"/>
                <p:nvPr/>
              </p:nvSpPr>
              <p:spPr>
                <a:xfrm>
                  <a:off x="8887849" y="4635134"/>
                  <a:ext cx="73173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SG" sz="360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9EE4A9E-F4A8-520C-05C3-7F4258ADD7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7849" y="4635134"/>
                  <a:ext cx="731739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CFAD9E1-B090-B912-F458-127735706325}"/>
                </a:ext>
              </a:extLst>
            </p:cNvPr>
            <p:cNvSpPr txBox="1"/>
            <p:nvPr/>
          </p:nvSpPr>
          <p:spPr>
            <a:xfrm>
              <a:off x="8927081" y="5640279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5</a:t>
              </a:r>
              <a:endParaRPr lang="en-SG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94F4AA8-B862-F6BD-3F93-A29DEFDDAB57}"/>
                    </a:ext>
                  </a:extLst>
                </p:cNvPr>
                <p:cNvSpPr txBox="1"/>
                <p:nvPr/>
              </p:nvSpPr>
              <p:spPr>
                <a:xfrm>
                  <a:off x="10403966" y="4635134"/>
                  <a:ext cx="6751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 b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94F4AA8-B862-F6BD-3F93-A29DEFDDAB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3966" y="4635134"/>
                  <a:ext cx="675185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63C8382-552B-2ABC-B432-089B3D3760CA}"/>
                    </a:ext>
                  </a:extLst>
                </p:cNvPr>
                <p:cNvSpPr txBox="1"/>
                <p:nvPr/>
              </p:nvSpPr>
              <p:spPr>
                <a:xfrm>
                  <a:off x="10443198" y="5640279"/>
                  <a:ext cx="6751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63C8382-552B-2ABC-B432-089B3D376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3198" y="5640279"/>
                  <a:ext cx="675185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8CBCC27-1DD3-F3CC-9887-E1AD0541C9F2}"/>
                </a:ext>
              </a:extLst>
            </p:cNvPr>
            <p:cNvSpPr txBox="1"/>
            <p:nvPr/>
          </p:nvSpPr>
          <p:spPr>
            <a:xfrm>
              <a:off x="90238" y="4542800"/>
              <a:ext cx="13743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Many states</a:t>
              </a:r>
              <a:endParaRPr lang="en-SG" sz="2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846C75F-0F4B-DF31-2C29-27DA8EC3EA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6916" y="2049502"/>
            <a:ext cx="4248205" cy="1265733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9C8130C5-85B6-F6E0-5B28-8F91DEE62C96}"/>
              </a:ext>
            </a:extLst>
          </p:cNvPr>
          <p:cNvGrpSpPr/>
          <p:nvPr/>
        </p:nvGrpSpPr>
        <p:grpSpPr>
          <a:xfrm>
            <a:off x="2931939" y="2293411"/>
            <a:ext cx="929520" cy="453960"/>
            <a:chOff x="2931939" y="2293411"/>
            <a:chExt cx="929520" cy="4539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0620BC4-3EE3-A3A3-49F1-56E5D5AFF0C6}"/>
                    </a:ext>
                  </a:extLst>
                </p14:cNvPr>
                <p14:cNvContentPartPr/>
                <p14:nvPr/>
              </p14:nvContentPartPr>
              <p14:xfrm>
                <a:off x="2931939" y="2482771"/>
                <a:ext cx="856440" cy="58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0620BC4-3EE3-A3A3-49F1-56E5D5AFF0C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68939" y="2104771"/>
                  <a:ext cx="982080" cy="81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DF91828-AE5B-29C8-DDAC-EADACF7EEB8F}"/>
                    </a:ext>
                  </a:extLst>
                </p14:cNvPr>
                <p14:cNvContentPartPr/>
                <p14:nvPr/>
              </p14:nvContentPartPr>
              <p14:xfrm>
                <a:off x="3610179" y="2340931"/>
                <a:ext cx="251280" cy="338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DF91828-AE5B-29C8-DDAC-EADACF7EEB8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47179" y="1962931"/>
                  <a:ext cx="376920" cy="10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4875782-D82D-6DE0-636F-7F16AB4D1921}"/>
                    </a:ext>
                  </a:extLst>
                </p14:cNvPr>
                <p14:cNvContentPartPr/>
                <p14:nvPr/>
              </p14:nvContentPartPr>
              <p14:xfrm>
                <a:off x="2931939" y="2468731"/>
                <a:ext cx="770760" cy="88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4875782-D82D-6DE0-636F-7F16AB4D19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68910" y="2089194"/>
                  <a:ext cx="896459" cy="847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F22014B-6941-38EC-CD46-CF2F5233E778}"/>
                    </a:ext>
                  </a:extLst>
                </p14:cNvPr>
                <p14:cNvContentPartPr/>
                <p14:nvPr/>
              </p14:nvContentPartPr>
              <p14:xfrm>
                <a:off x="3546819" y="2293411"/>
                <a:ext cx="282240" cy="453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F22014B-6941-38EC-CD46-CF2F5233E77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83819" y="1915411"/>
                  <a:ext cx="407880" cy="12096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6F5A7B0-C72A-3602-02D1-537CF83F3324}"/>
              </a:ext>
            </a:extLst>
          </p:cNvPr>
          <p:cNvCxnSpPr>
            <a:cxnSpLocks/>
          </p:cNvCxnSpPr>
          <p:nvPr/>
        </p:nvCxnSpPr>
        <p:spPr>
          <a:xfrm flipH="1">
            <a:off x="2706949" y="2293411"/>
            <a:ext cx="995750" cy="2633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73AE20AF-6DC0-6B97-8212-E6545BBE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09E6B8-3136-0284-BACF-9E7703BF2535}"/>
                  </a:ext>
                </a:extLst>
              </p:cNvPr>
              <p:cNvSpPr txBox="1"/>
              <p:nvPr/>
            </p:nvSpPr>
            <p:spPr>
              <a:xfrm>
                <a:off x="6032625" y="2293411"/>
                <a:ext cx="18450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Prob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SG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09E6B8-3136-0284-BACF-9E7703BF2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625" y="2293411"/>
                <a:ext cx="1845057" cy="646331"/>
              </a:xfrm>
              <a:prstGeom prst="rect">
                <a:avLst/>
              </a:prstGeom>
              <a:blipFill>
                <a:blip r:embed="rId20"/>
                <a:stretch>
                  <a:fillRect l="-10265" t="-13208" b="-3584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844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5ce9348-be2a-462b-8fc0-e1765a9b204a}" enabled="0" method="" siteId="{15ce9348-be2a-462b-8fc0-e1765a9b204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2179</Words>
  <Application>Microsoft Office PowerPoint</Application>
  <PresentationFormat>Widescreen</PresentationFormat>
  <Paragraphs>450</Paragraphs>
  <Slides>44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Aptos</vt:lpstr>
      <vt:lpstr>Aptos Display</vt:lpstr>
      <vt:lpstr>Arial</vt:lpstr>
      <vt:lpstr>Cambria Math</vt:lpstr>
      <vt:lpstr>Office Theme</vt:lpstr>
      <vt:lpstr>Work extraction</vt:lpstr>
      <vt:lpstr>Work extraction</vt:lpstr>
      <vt:lpstr>Work extraction</vt:lpstr>
      <vt:lpstr>Work extraction</vt:lpstr>
      <vt:lpstr>Work extraction</vt:lpstr>
      <vt:lpstr>Work extraction</vt:lpstr>
      <vt:lpstr>Work extraction</vt:lpstr>
      <vt:lpstr>PowerPoint Presentation</vt:lpstr>
      <vt:lpstr>Example</vt:lpstr>
      <vt:lpstr>Example</vt:lpstr>
      <vt:lpstr>Example</vt:lpstr>
      <vt:lpstr>Example</vt:lpstr>
      <vt:lpstr>Example</vt:lpstr>
      <vt:lpstr>PowerPoint Presentation</vt:lpstr>
      <vt:lpstr>HMM creates a stream of states as fuel</vt:lpstr>
      <vt:lpstr>Stream of states as fuel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work:  Naïve, but defining global optimisation</vt:lpstr>
      <vt:lpstr>Current work:  Naïve, but defining global optimisation</vt:lpstr>
      <vt:lpstr>Current work:  Naïve, but defining global optimisation</vt:lpstr>
      <vt:lpstr>Dynamic Programming of  Partially Observable Markov Decision Process</vt:lpstr>
      <vt:lpstr>Dynamic Programming of  Partially Observable Markov Decision Process</vt:lpstr>
      <vt:lpstr>Dynamic Programming of  Partially Observable Markov Decision Process</vt:lpstr>
      <vt:lpstr>Dynamic Programming of  Partially Observable Markov Decision Process</vt:lpstr>
      <vt:lpstr>Asymptotics when T→∞</vt:lpstr>
      <vt:lpstr>Asymptotics when T→∞</vt:lpstr>
      <vt:lpstr>Asymptotics when T→∞</vt:lpstr>
      <vt:lpstr>Causal dissipation: origin of [f_noneq-f_TO ](T)</vt:lpstr>
      <vt:lpstr>Results</vt:lpstr>
      <vt:lpstr>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#QU YUXUAN#</dc:creator>
  <cp:lastModifiedBy>#QU YUXUAN#</cp:lastModifiedBy>
  <cp:revision>1</cp:revision>
  <dcterms:created xsi:type="dcterms:W3CDTF">2026-03-16T12:56:25Z</dcterms:created>
  <dcterms:modified xsi:type="dcterms:W3CDTF">2026-03-25T12:38:06Z</dcterms:modified>
</cp:coreProperties>
</file>